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655" r:id="rId17"/>
    <p:sldId id="684" r:id="rId18"/>
    <p:sldId id="533" r:id="rId19"/>
    <p:sldId id="490" r:id="rId20"/>
    <p:sldId id="628" r:id="rId21"/>
    <p:sldId id="605" r:id="rId22"/>
    <p:sldId id="557" r:id="rId23"/>
    <p:sldId id="561" r:id="rId24"/>
    <p:sldId id="563" r:id="rId25"/>
    <p:sldId id="688" r:id="rId26"/>
    <p:sldId id="260" r:id="rId27"/>
    <p:sldId id="537" r:id="rId28"/>
    <p:sldId id="493" r:id="rId29"/>
    <p:sldId id="492" r:id="rId30"/>
    <p:sldId id="534" r:id="rId31"/>
    <p:sldId id="622" r:id="rId32"/>
    <p:sldId id="617" r:id="rId33"/>
    <p:sldId id="647" r:id="rId34"/>
    <p:sldId id="649" r:id="rId35"/>
    <p:sldId id="650" r:id="rId36"/>
    <p:sldId id="651" r:id="rId37"/>
    <p:sldId id="685" r:id="rId38"/>
    <p:sldId id="689" r:id="rId39"/>
    <p:sldId id="691" r:id="rId40"/>
    <p:sldId id="690" r:id="rId41"/>
    <p:sldId id="686" r:id="rId42"/>
    <p:sldId id="687" r:id="rId43"/>
    <p:sldId id="623" r:id="rId44"/>
    <p:sldId id="624" r:id="rId45"/>
    <p:sldId id="619" r:id="rId46"/>
    <p:sldId id="625" r:id="rId47"/>
    <p:sldId id="620" r:id="rId48"/>
    <p:sldId id="560" r:id="rId49"/>
    <p:sldId id="630" r:id="rId50"/>
    <p:sldId id="631" r:id="rId51"/>
    <p:sldId id="632" r:id="rId52"/>
    <p:sldId id="633" r:id="rId53"/>
    <p:sldId id="629" r:id="rId54"/>
    <p:sldId id="626" r:id="rId55"/>
    <p:sldId id="627" r:id="rId56"/>
    <p:sldId id="597" r:id="rId57"/>
    <p:sldId id="596" r:id="rId58"/>
    <p:sldId id="559" r:id="rId59"/>
    <p:sldId id="556" r:id="rId60"/>
    <p:sldId id="535" r:id="rId61"/>
    <p:sldId id="536" r:id="rId62"/>
    <p:sldId id="528" r:id="rId63"/>
    <p:sldId id="558" r:id="rId64"/>
    <p:sldId id="564" r:id="rId65"/>
    <p:sldId id="565" r:id="rId66"/>
    <p:sldId id="599" r:id="rId67"/>
    <p:sldId id="598" r:id="rId68"/>
    <p:sldId id="549" r:id="rId69"/>
    <p:sldId id="538" r:id="rId70"/>
    <p:sldId id="497" r:id="rId71"/>
    <p:sldId id="553" r:id="rId72"/>
    <p:sldId id="616" r:id="rId73"/>
    <p:sldId id="491" r:id="rId74"/>
    <p:sldId id="523" r:id="rId75"/>
    <p:sldId id="499" r:id="rId76"/>
    <p:sldId id="500" r:id="rId77"/>
    <p:sldId id="502" r:id="rId78"/>
    <p:sldId id="544" r:id="rId79"/>
    <p:sldId id="550" r:id="rId80"/>
    <p:sldId id="554" r:id="rId81"/>
    <p:sldId id="555" r:id="rId82"/>
    <p:sldId id="498" r:id="rId83"/>
    <p:sldId id="539" r:id="rId84"/>
    <p:sldId id="540" r:id="rId85"/>
    <p:sldId id="541" r:id="rId86"/>
    <p:sldId id="551" r:id="rId87"/>
    <p:sldId id="504" r:id="rId88"/>
    <p:sldId id="543" r:id="rId89"/>
    <p:sldId id="545" r:id="rId90"/>
    <p:sldId id="524" r:id="rId91"/>
    <p:sldId id="495" r:id="rId92"/>
    <p:sldId id="552" r:id="rId93"/>
    <p:sldId id="261" r:id="rId94"/>
    <p:sldId id="494" r:id="rId95"/>
    <p:sldId id="542" r:id="rId96"/>
    <p:sldId id="525" r:id="rId97"/>
    <p:sldId id="526" r:id="rId98"/>
    <p:sldId id="527" r:id="rId99"/>
    <p:sldId id="567" r:id="rId100"/>
    <p:sldId id="574" r:id="rId101"/>
    <p:sldId id="577" r:id="rId102"/>
    <p:sldId id="578" r:id="rId103"/>
    <p:sldId id="576" r:id="rId104"/>
    <p:sldId id="575" r:id="rId105"/>
    <p:sldId id="580" r:id="rId106"/>
    <p:sldId id="573" r:id="rId107"/>
    <p:sldId id="582" r:id="rId108"/>
    <p:sldId id="583" r:id="rId109"/>
    <p:sldId id="584" r:id="rId110"/>
    <p:sldId id="585" r:id="rId111"/>
    <p:sldId id="586" r:id="rId112"/>
    <p:sldId id="589" r:id="rId113"/>
    <p:sldId id="587" r:id="rId114"/>
    <p:sldId id="590" r:id="rId115"/>
    <p:sldId id="571" r:id="rId116"/>
    <p:sldId id="591" r:id="rId117"/>
    <p:sldId id="600" r:id="rId118"/>
    <p:sldId id="568" r:id="rId119"/>
    <p:sldId id="569" r:id="rId120"/>
    <p:sldId id="570" r:id="rId121"/>
    <p:sldId id="615" r:id="rId122"/>
    <p:sldId id="601" r:id="rId123"/>
    <p:sldId id="572" r:id="rId124"/>
    <p:sldId id="606" r:id="rId125"/>
    <p:sldId id="608" r:id="rId126"/>
    <p:sldId id="607" r:id="rId127"/>
    <p:sldId id="609" r:id="rId128"/>
    <p:sldId id="610" r:id="rId129"/>
    <p:sldId id="602" r:id="rId130"/>
    <p:sldId id="612" r:id="rId131"/>
    <p:sldId id="611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Methods" id="{7911CE6D-3589-49A8-9CF2-5D2682ACCF56}">
          <p14:sldIdLst>
            <p14:sldId id="655"/>
            <p14:sldId id="684"/>
            <p14:sldId id="533"/>
            <p14:sldId id="490"/>
            <p14:sldId id="628"/>
            <p14:sldId id="605"/>
            <p14:sldId id="557"/>
            <p14:sldId id="561"/>
            <p14:sldId id="563"/>
            <p14:sldId id="688"/>
            <p14:sldId id="260"/>
            <p14:sldId id="537"/>
            <p14:sldId id="493"/>
            <p14:sldId id="492"/>
            <p14:sldId id="534"/>
            <p14:sldId id="622"/>
            <p14:sldId id="617"/>
            <p14:sldId id="647"/>
            <p14:sldId id="649"/>
            <p14:sldId id="650"/>
            <p14:sldId id="651"/>
            <p14:sldId id="685"/>
            <p14:sldId id="689"/>
            <p14:sldId id="691"/>
            <p14:sldId id="690"/>
            <p14:sldId id="686"/>
            <p14:sldId id="687"/>
            <p14:sldId id="623"/>
            <p14:sldId id="624"/>
            <p14:sldId id="619"/>
            <p14:sldId id="625"/>
            <p14:sldId id="620"/>
            <p14:sldId id="560"/>
            <p14:sldId id="630"/>
            <p14:sldId id="631"/>
            <p14:sldId id="632"/>
            <p14:sldId id="633"/>
            <p14:sldId id="629"/>
            <p14:sldId id="626"/>
            <p14:sldId id="627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BA2"/>
    <a:srgbClr val="DD5129"/>
    <a:srgbClr val="377EB8"/>
    <a:srgbClr val="E41A1C"/>
    <a:srgbClr val="FF8F8F"/>
    <a:srgbClr val="008AA0"/>
    <a:srgbClr val="3EB4B4"/>
    <a:srgbClr val="FFFFE1"/>
    <a:srgbClr val="E7F9E9"/>
    <a:srgbClr val="EF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B82C5-0D91-4D39-B69F-D82C3FC44C9F}" v="1" dt="2025-02-19T14:52:23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75586" autoAdjust="0"/>
  </p:normalViewPr>
  <p:slideViewPr>
    <p:cSldViewPr snapToGrid="0">
      <p:cViewPr varScale="1">
        <p:scale>
          <a:sx n="105" d="100"/>
          <a:sy n="105" d="100"/>
        </p:scale>
        <p:origin x="819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139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Dahlin" userId="14d2fffae17cb061" providerId="LiveId" clId="{114B82C5-0D91-4D39-B69F-D82C3FC44C9F}"/>
    <pc:docChg chg="addSld modSld">
      <pc:chgData name="Kyle Dahlin" userId="14d2fffae17cb061" providerId="LiveId" clId="{114B82C5-0D91-4D39-B69F-D82C3FC44C9F}" dt="2025-02-19T14:52:23.892" v="0"/>
      <pc:docMkLst>
        <pc:docMk/>
      </pc:docMkLst>
      <pc:sldChg chg="add">
        <pc:chgData name="Kyle Dahlin" userId="14d2fffae17cb061" providerId="LiveId" clId="{114B82C5-0D91-4D39-B69F-D82C3FC44C9F}" dt="2025-02-19T14:52:23.892" v="0"/>
        <pc:sldMkLst>
          <pc:docMk/>
          <pc:sldMk cId="3115867057" sldId="6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71.png"/><Relationship Id="rId5" Type="http://schemas.openxmlformats.org/officeDocument/2006/relationships/image" Target="../media/image442.png"/><Relationship Id="rId10" Type="http://schemas.openxmlformats.org/officeDocument/2006/relationships/image" Target="../media/image462.png"/><Relationship Id="rId4" Type="http://schemas.openxmlformats.org/officeDocument/2006/relationships/image" Target="../media/image432.png"/><Relationship Id="rId9" Type="http://schemas.openxmlformats.org/officeDocument/2006/relationships/image" Target="../media/image45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1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1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2.png"/><Relationship Id="rId10" Type="http://schemas.openxmlformats.org/officeDocument/2006/relationships/image" Target="../media/image471.png"/><Relationship Id="rId4" Type="http://schemas.openxmlformats.org/officeDocument/2006/relationships/image" Target="../media/image442.png"/><Relationship Id="rId9" Type="http://schemas.openxmlformats.org/officeDocument/2006/relationships/image" Target="../media/image462.png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2.png"/><Relationship Id="rId8" Type="http://schemas.openxmlformats.org/officeDocument/2006/relationships/image" Target="../media/image451.png"/><Relationship Id="rId12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1.png"/><Relationship Id="rId6" Type="http://schemas.openxmlformats.org/officeDocument/2006/relationships/image" Target="../media/image431.png"/><Relationship Id="rId15" Type="http://schemas.openxmlformats.org/officeDocument/2006/relationships/image" Target="../media/image462.png"/><Relationship Id="rId10" Type="http://schemas.openxmlformats.org/officeDocument/2006/relationships/image" Target="../media/image471.png"/><Relationship Id="rId14" Type="http://schemas.openxmlformats.org/officeDocument/2006/relationships/image" Target="../media/image4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2.png"/><Relationship Id="rId5" Type="http://schemas.openxmlformats.org/officeDocument/2006/relationships/image" Target="../media/image452.png"/><Relationship Id="rId10" Type="http://schemas.openxmlformats.org/officeDocument/2006/relationships/image" Target="../media/image471.png"/><Relationship Id="rId4" Type="http://schemas.openxmlformats.org/officeDocument/2006/relationships/image" Target="../media/image442.png"/><Relationship Id="rId9" Type="http://schemas.openxmlformats.org/officeDocument/2006/relationships/image" Target="../media/image46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01.png"/><Relationship Id="rId7" Type="http://schemas.openxmlformats.org/officeDocument/2006/relationships/image" Target="../media/image541.png"/><Relationship Id="rId12" Type="http://schemas.openxmlformats.org/officeDocument/2006/relationships/image" Target="../media/image24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image" Target="../media/image240.png"/><Relationship Id="rId5" Type="http://schemas.openxmlformats.org/officeDocument/2006/relationships/image" Target="../media/image521.png"/><Relationship Id="rId10" Type="http://schemas.openxmlformats.org/officeDocument/2006/relationships/image" Target="../media/image571.png"/><Relationship Id="rId4" Type="http://schemas.openxmlformats.org/officeDocument/2006/relationships/image" Target="../media/image511.png"/><Relationship Id="rId9" Type="http://schemas.openxmlformats.org/officeDocument/2006/relationships/image" Target="../media/image56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1.png"/><Relationship Id="rId7" Type="http://schemas.openxmlformats.org/officeDocument/2006/relationships/image" Target="../media/image640.png"/><Relationship Id="rId12" Type="http://schemas.openxmlformats.org/officeDocument/2006/relationships/image" Target="../media/image241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11" Type="http://schemas.openxmlformats.org/officeDocument/2006/relationships/image" Target="../media/image240.png"/><Relationship Id="rId5" Type="http://schemas.openxmlformats.org/officeDocument/2006/relationships/image" Target="../media/image621.png"/><Relationship Id="rId10" Type="http://schemas.openxmlformats.org/officeDocument/2006/relationships/image" Target="../media/image67.png"/><Relationship Id="rId4" Type="http://schemas.openxmlformats.org/officeDocument/2006/relationships/image" Target="../media/image611.png"/><Relationship Id="rId9" Type="http://schemas.openxmlformats.org/officeDocument/2006/relationships/image" Target="../media/image66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1.png"/><Relationship Id="rId7" Type="http://schemas.openxmlformats.org/officeDocument/2006/relationships/image" Target="../media/image720.png"/><Relationship Id="rId12" Type="http://schemas.openxmlformats.org/officeDocument/2006/relationships/image" Target="../media/image242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240.png"/><Relationship Id="rId5" Type="http://schemas.openxmlformats.org/officeDocument/2006/relationships/image" Target="../media/image701.png"/><Relationship Id="rId10" Type="http://schemas.openxmlformats.org/officeDocument/2006/relationships/image" Target="../media/image750.png"/><Relationship Id="rId4" Type="http://schemas.openxmlformats.org/officeDocument/2006/relationships/image" Target="../media/image691.png"/><Relationship Id="rId9" Type="http://schemas.openxmlformats.org/officeDocument/2006/relationships/image" Target="../media/image74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2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1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119.png"/><Relationship Id="rId3" Type="http://schemas.openxmlformats.org/officeDocument/2006/relationships/image" Target="../media/image70.svg"/><Relationship Id="rId21" Type="http://schemas.openxmlformats.org/officeDocument/2006/relationships/image" Target="../media/image122.png"/><Relationship Id="rId7" Type="http://schemas.openxmlformats.org/officeDocument/2006/relationships/image" Target="../media/image73.sv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69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7.svg"/><Relationship Id="rId24" Type="http://schemas.openxmlformats.org/officeDocument/2006/relationships/image" Target="../media/image82.svg"/><Relationship Id="rId5" Type="http://schemas.openxmlformats.org/officeDocument/2006/relationships/image" Target="../media/image72.svg"/><Relationship Id="rId15" Type="http://schemas.openxmlformats.org/officeDocument/2006/relationships/image" Target="../media/image116.png"/><Relationship Id="rId23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5.svg"/><Relationship Id="rId14" Type="http://schemas.openxmlformats.org/officeDocument/2006/relationships/image" Target="../media/image79.svg"/><Relationship Id="rId22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31.png"/><Relationship Id="rId7" Type="http://schemas.openxmlformats.org/officeDocument/2006/relationships/image" Target="NULL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3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61.png"/><Relationship Id="rId18" Type="http://schemas.openxmlformats.org/officeDocument/2006/relationships/image" Target="../media/image1211.png"/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0.png"/><Relationship Id="rId2" Type="http://schemas.openxmlformats.org/officeDocument/2006/relationships/image" Target="../media/image1050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11" Type="http://schemas.openxmlformats.org/officeDocument/2006/relationships/image" Target="../media/image1140.png"/><Relationship Id="rId5" Type="http://schemas.openxmlformats.org/officeDocument/2006/relationships/image" Target="../media/image108.png"/><Relationship Id="rId15" Type="http://schemas.openxmlformats.org/officeDocument/2006/relationships/image" Target="../media/image1180.png"/><Relationship Id="rId10" Type="http://schemas.openxmlformats.org/officeDocument/2006/relationships/image" Target="../media/image1130.png"/><Relationship Id="rId19" Type="http://schemas.openxmlformats.org/officeDocument/2006/relationships/image" Target="../media/image122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28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4" Type="http://schemas.openxmlformats.org/officeDocument/2006/relationships/image" Target="../media/image10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1.png"/><Relationship Id="rId7" Type="http://schemas.openxmlformats.org/officeDocument/2006/relationships/image" Target="../media/image12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43.png"/><Relationship Id="rId4" Type="http://schemas.openxmlformats.org/officeDocument/2006/relationships/image" Target="../media/image114.png"/><Relationship Id="rId9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48.png"/><Relationship Id="rId3" Type="http://schemas.openxmlformats.org/officeDocument/2006/relationships/image" Target="../media/image111.png"/><Relationship Id="rId7" Type="http://schemas.openxmlformats.org/officeDocument/2006/relationships/image" Target="../media/image125.png"/><Relationship Id="rId12" Type="http://schemas.openxmlformats.org/officeDocument/2006/relationships/image" Target="../media/image14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6.png"/><Relationship Id="rId5" Type="http://schemas.openxmlformats.org/officeDocument/2006/relationships/image" Target="../media/image120.png"/><Relationship Id="rId15" Type="http://schemas.openxmlformats.org/officeDocument/2006/relationships/image" Target="../media/image150.png"/><Relationship Id="rId10" Type="http://schemas.openxmlformats.org/officeDocument/2006/relationships/image" Target="../media/image143.png"/><Relationship Id="rId4" Type="http://schemas.openxmlformats.org/officeDocument/2006/relationships/image" Target="../media/image144.png"/><Relationship Id="rId9" Type="http://schemas.openxmlformats.org/officeDocument/2006/relationships/image" Target="../media/image127.png"/><Relationship Id="rId1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3" Type="http://schemas.openxmlformats.org/officeDocument/2006/relationships/image" Target="../media/image153.png"/><Relationship Id="rId7" Type="http://schemas.openxmlformats.org/officeDocument/2006/relationships/image" Target="../media/image166.png"/><Relationship Id="rId12" Type="http://schemas.openxmlformats.org/officeDocument/2006/relationships/image" Target="../media/image158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76.png"/><Relationship Id="rId18" Type="http://schemas.openxmlformats.org/officeDocument/2006/relationships/image" Target="../media/image183.png"/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12" Type="http://schemas.openxmlformats.org/officeDocument/2006/relationships/image" Target="../media/image175.png"/><Relationship Id="rId17" Type="http://schemas.openxmlformats.org/officeDocument/2006/relationships/image" Target="../media/image182.png"/><Relationship Id="rId2" Type="http://schemas.openxmlformats.org/officeDocument/2006/relationships/image" Target="../media/image151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80.png"/><Relationship Id="rId10" Type="http://schemas.openxmlformats.org/officeDocument/2006/relationships/image" Target="../media/image881.png"/><Relationship Id="rId19" Type="http://schemas.openxmlformats.org/officeDocument/2006/relationships/image" Target="../media/image184.png"/><Relationship Id="rId4" Type="http://schemas.openxmlformats.org/officeDocument/2006/relationships/image" Target="../media/image154.png"/><Relationship Id="rId9" Type="http://schemas.openxmlformats.org/officeDocument/2006/relationships/image" Target="../media/image160.png"/><Relationship Id="rId14" Type="http://schemas.openxmlformats.org/officeDocument/2006/relationships/image" Target="../media/image17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0.png"/><Relationship Id="rId4" Type="http://schemas.openxmlformats.org/officeDocument/2006/relationships/image" Target="../media/image21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.png"/><Relationship Id="rId5" Type="http://schemas.openxmlformats.org/officeDocument/2006/relationships/image" Target="../media/image228.jpeg"/><Relationship Id="rId4" Type="http://schemas.openxmlformats.org/officeDocument/2006/relationships/image" Target="../media/image2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svg"/><Relationship Id="rId4" Type="http://schemas.openxmlformats.org/officeDocument/2006/relationships/image" Target="../media/image2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Predicting the arrival rate of insurance claims</a:t>
            </a:r>
          </a:p>
          <a:p>
            <a:pPr lvl="1"/>
            <a:r>
              <a:rPr lang="en-US" dirty="0"/>
              <a:t>Use this to correlate insurance rates to claim risk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A661F8-71FF-BC4B-D3BA-958FBA51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AE30F4-A33B-C26C-C28A-279CEEA38A46}"/>
              </a:ext>
            </a:extLst>
          </p:cNvPr>
          <p:cNvSpPr/>
          <p:nvPr/>
        </p:nvSpPr>
        <p:spPr>
          <a:xfrm>
            <a:off x="4501186" y="383004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571E919-8F12-9850-A7C1-CD70F181D0A6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59117F7-7EF2-CC4B-7DC8-099FC7E93AB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E0172D-48EC-B446-6AC6-FF5B73C76E4D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ABA0010-353C-3BE0-FED8-9CEEE03626F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ABA0010-353C-3BE0-FED8-9CEEE0362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3CF420D-E850-AE45-6264-1BA0A92AE851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7C9EC21-429B-42B4-A775-9D290683F925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9F57E2D8-E267-A3FF-7315-369AE6A1D4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9F57E2D8-E267-A3FF-7315-369AE6A1D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4320A949-8906-1C23-B955-4DEB8253AC52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F56ECF-59E3-445F-5716-7942AA2EA0FC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99684B-DF0A-4EF9-0BB1-512B5698EFD1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0847C57-D966-FFF9-23AE-455383D9188A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1E6EEC-CF58-5642-E2E6-6D22E7FEDB3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15B388-ECB1-CD2A-F481-735FCE24EBB7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13B47BA-4C78-36A2-9C9E-86F93099CCA8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13B47BA-4C78-36A2-9C9E-86F93099CC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6768776-8483-D0AE-0B2D-5A60EE838CC1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98D559-6524-CE7E-06FA-93F159CE43E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46C72E-1B37-0753-A186-068CB56A7D64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46C72E-1B37-0753-A186-068CB56A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9DA4DA-8D00-FE91-7C59-3F325C295D73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9DA4DA-8D00-FE91-7C59-3F325C29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6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5488AF-4252-2A54-6348-B7B66693A621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5488AF-4252-2A54-6348-B7B66693A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7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3CB9E9-46A8-F11F-D84D-5A00F0DA8D62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3CB9E9-46A8-F11F-D84D-5A00F0DA8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8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1720DA-FE70-6EEB-1A16-64C87933AC9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4CC4EA-445D-042E-B468-283F2FCC8375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4CC4EA-445D-042E-B468-283F2FCC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9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DE61272-1606-830E-B495-F343B8BC9C3A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642CF-BF13-3A6B-DBA8-852664B76A51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642CF-BF13-3A6B-DBA8-852664B7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0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C17B66-360F-27FF-8D1F-97B319CD9987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BECE6-A856-F684-DE86-C80C18D8DE68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BECE6-A856-F684-DE86-C80C18D8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B87015-0234-655F-97F2-240E6B361D9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6F2B96-BBB6-2599-8859-5E3F1D66AD56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6F2B96-BBB6-2599-8859-5E3F1D66A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703B79-CCB6-F114-B8D3-9F365AA58CF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2522C3-01E4-C8C2-67A5-C2D668B8B53E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2522C3-01E4-C8C2-67A5-C2D668B8B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3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7282FF-9837-5EDA-3DFD-F04D8019B52B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7282FF-9837-5EDA-3DFD-F04D8019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E49040-8BAD-C322-42BD-8B7A3D485CC1}"/>
              </a:ext>
            </a:extLst>
          </p:cNvPr>
          <p:cNvSpPr/>
          <p:nvPr/>
        </p:nvSpPr>
        <p:spPr>
          <a:xfrm>
            <a:off x="4436793" y="375920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EC4B38-DD08-968B-91D5-0E1E2AF7B507}"/>
              </a:ext>
            </a:extLst>
          </p:cNvPr>
          <p:cNvSpPr/>
          <p:nvPr/>
        </p:nvSpPr>
        <p:spPr>
          <a:xfrm>
            <a:off x="4363816" y="370555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4D67EB0-D21D-E365-2184-3B151B7585EB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</a:t>
                </a:r>
                <a:r>
                  <a:rPr lang="en-US" sz="1600" b="1" u="sng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4D67EB0-D21D-E365-2184-3B151B758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3A2C5E7E-F300-9670-5E88-32C7590C32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6C11FF-00C6-D89D-D3AB-049B8C7CCA0C}"/>
                  </a:ext>
                </a:extLst>
              </p:cNvPr>
              <p:cNvSpPr txBox="1"/>
              <p:nvPr/>
            </p:nvSpPr>
            <p:spPr>
              <a:xfrm>
                <a:off x="6428997" y="5301694"/>
                <a:ext cx="46201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Phase-type</a:t>
                </a:r>
                <a:r>
                  <a:rPr lang="en-US" b="1" dirty="0"/>
                  <a:t> distributed time between bites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6C11FF-00C6-D89D-D3AB-049B8C7C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7" y="5301694"/>
                <a:ext cx="4620111" cy="646331"/>
              </a:xfrm>
              <a:prstGeom prst="rect">
                <a:avLst/>
              </a:prstGeom>
              <a:blipFill>
                <a:blip r:embed="rId16"/>
                <a:stretch>
                  <a:fillRect l="-1187" t="-4717" r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2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A744CE-5117-7D7C-EDBA-3AF1F98E153D}"/>
              </a:ext>
            </a:extLst>
          </p:cNvPr>
          <p:cNvSpPr/>
          <p:nvPr/>
        </p:nvSpPr>
        <p:spPr>
          <a:xfrm>
            <a:off x="3418066" y="310511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C96656-EE24-118A-D441-50DF1C3F7DA9}"/>
              </a:ext>
            </a:extLst>
          </p:cNvPr>
          <p:cNvCxnSpPr>
            <a:cxnSpLocks/>
          </p:cNvCxnSpPr>
          <p:nvPr/>
        </p:nvCxnSpPr>
        <p:spPr>
          <a:xfrm>
            <a:off x="2710513" y="374636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D6E9F40-B672-B907-982D-646A22724A85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2559787"/>
          </a:xfrm>
          <a:prstGeom prst="bentConnector3">
            <a:avLst>
              <a:gd name="adj1" fmla="val 1055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32F32-C64D-B2F6-0F31-4C6CD1CAF1F0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D75ABC4-E7A2-4FBD-97FF-F4B849D9EF1B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D75ABC4-E7A2-4FBD-97FF-F4B849D9EF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B5CFA2-409D-EB74-E8D8-382833AFD1AE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B79DCF9-B582-BE29-5206-E5CEAAE40E6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3448BF-1CF5-07EF-261B-F087A2502897}"/>
                  </a:ext>
                </a:extLst>
              </p:cNvPr>
              <p:cNvSpPr/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3448BF-1CF5-07EF-261B-F087A2502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9415A58E-997C-11AE-16E0-034BA1A6E178}"/>
              </a:ext>
            </a:extLst>
          </p:cNvPr>
          <p:cNvSpPr/>
          <p:nvPr/>
        </p:nvSpPr>
        <p:spPr>
          <a:xfrm>
            <a:off x="9128112" y="345424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D2559C-AFFB-3B88-652D-BA2C6680CFA8}"/>
              </a:ext>
            </a:extLst>
          </p:cNvPr>
          <p:cNvCxnSpPr>
            <a:cxnSpLocks/>
          </p:cNvCxnSpPr>
          <p:nvPr/>
        </p:nvCxnSpPr>
        <p:spPr>
          <a:xfrm flipH="1" flipV="1">
            <a:off x="5248666" y="118657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8994EF-76FF-4AD7-2B6C-0FF1D65054A5}"/>
              </a:ext>
            </a:extLst>
          </p:cNvPr>
          <p:cNvCxnSpPr>
            <a:cxnSpLocks/>
          </p:cNvCxnSpPr>
          <p:nvPr/>
        </p:nvCxnSpPr>
        <p:spPr>
          <a:xfrm flipH="1">
            <a:off x="4370645" y="1759388"/>
            <a:ext cx="407" cy="1204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74E1650-857C-3A5B-F383-5A61C7BC9BA9}"/>
              </a:ext>
            </a:extLst>
          </p:cNvPr>
          <p:cNvSpPr/>
          <p:nvPr/>
        </p:nvSpPr>
        <p:spPr>
          <a:xfrm>
            <a:off x="3493437" y="318635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31C69F-7F9E-F359-CDED-DCBC3257D1D7}"/>
              </a:ext>
            </a:extLst>
          </p:cNvPr>
          <p:cNvSpPr/>
          <p:nvPr/>
        </p:nvSpPr>
        <p:spPr>
          <a:xfrm>
            <a:off x="4954938" y="314645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E9476E-FCB4-21BD-10D4-EC1314C9717C}"/>
              </a:ext>
            </a:extLst>
          </p:cNvPr>
          <p:cNvGrpSpPr/>
          <p:nvPr/>
        </p:nvGrpSpPr>
        <p:grpSpPr>
          <a:xfrm>
            <a:off x="955284" y="317354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32EB19-64CA-E1FC-DEFA-1B620DC5B456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32EB19-64CA-E1FC-DEFA-1B620DC5B4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3BC05A-0423-6668-7C0C-5BBFB6AF46E5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7C7CC4-E41A-EF63-319A-43A3ACB50845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72F92E-59F6-4065-9D3C-C68F62227ACF}"/>
                  </a:ext>
                </a:extLst>
              </p:cNvPr>
              <p:cNvSpPr txBox="1"/>
              <p:nvPr/>
            </p:nvSpPr>
            <p:spPr>
              <a:xfrm>
                <a:off x="2818656" y="324367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72F92E-59F6-4065-9D3C-C68F6222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656" y="3243672"/>
                <a:ext cx="350352" cy="395236"/>
              </a:xfrm>
              <a:prstGeom prst="rect">
                <a:avLst/>
              </a:prstGeom>
              <a:blipFill>
                <a:blip r:embed="rId5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F1F8CD-7B85-A943-5B66-26DD26F2361F}"/>
                  </a:ext>
                </a:extLst>
              </p:cNvPr>
              <p:cNvSpPr txBox="1"/>
              <p:nvPr/>
            </p:nvSpPr>
            <p:spPr>
              <a:xfrm>
                <a:off x="3877699" y="2176751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F1F8CD-7B85-A943-5B66-26DD26F2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99" y="2176751"/>
                <a:ext cx="381258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3E910-6992-07FE-BB3C-BF5920F01677}"/>
                  </a:ext>
                </a:extLst>
              </p:cNvPr>
              <p:cNvSpPr txBox="1"/>
              <p:nvPr/>
            </p:nvSpPr>
            <p:spPr>
              <a:xfrm>
                <a:off x="6153115" y="61783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3E910-6992-07FE-BB3C-BF5920F0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15" y="617831"/>
                <a:ext cx="379656" cy="369332"/>
              </a:xfrm>
              <a:prstGeom prst="rect">
                <a:avLst/>
              </a:prstGeom>
              <a:blipFill>
                <a:blip r:embed="rId7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2351EC-1003-F8BB-DCF4-F63BBB226CD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223" y="372753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44526-97C6-4355-878F-834E606B99DD}"/>
                  </a:ext>
                </a:extLst>
              </p:cNvPr>
              <p:cNvSpPr txBox="1"/>
              <p:nvPr/>
            </p:nvSpPr>
            <p:spPr>
              <a:xfrm>
                <a:off x="0" y="326957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44526-97C6-4355-878F-834E606B9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9576"/>
                <a:ext cx="971933" cy="369332"/>
              </a:xfrm>
              <a:prstGeom prst="rect">
                <a:avLst/>
              </a:prstGeom>
              <a:blipFill>
                <a:blip r:embed="rId8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C10B11-02D5-7BDD-641C-C3228C246483}"/>
              </a:ext>
            </a:extLst>
          </p:cNvPr>
          <p:cNvCxnSpPr>
            <a:cxnSpLocks/>
          </p:cNvCxnSpPr>
          <p:nvPr/>
        </p:nvCxnSpPr>
        <p:spPr>
          <a:xfrm>
            <a:off x="4371052" y="431917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EBF27C-939B-E501-1205-2282D4858B0F}"/>
                  </a:ext>
                </a:extLst>
              </p:cNvPr>
              <p:cNvSpPr txBox="1"/>
              <p:nvPr/>
            </p:nvSpPr>
            <p:spPr>
              <a:xfrm>
                <a:off x="4019853" y="438117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EBF27C-939B-E501-1205-2282D4858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53" y="4381174"/>
                <a:ext cx="239104" cy="369332"/>
              </a:xfrm>
              <a:prstGeom prst="rect">
                <a:avLst/>
              </a:prstGeom>
              <a:blipFill>
                <a:blip r:embed="rId9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C7D348-8F4B-8CF9-C936-2A534328CF01}"/>
              </a:ext>
            </a:extLst>
          </p:cNvPr>
          <p:cNvCxnSpPr>
            <a:cxnSpLocks/>
          </p:cNvCxnSpPr>
          <p:nvPr/>
        </p:nvCxnSpPr>
        <p:spPr>
          <a:xfrm>
            <a:off x="4371052" y="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BA3C57-9D48-72FB-0E4C-6A6B52269865}"/>
                  </a:ext>
                </a:extLst>
              </p:cNvPr>
              <p:cNvSpPr txBox="1"/>
              <p:nvPr/>
            </p:nvSpPr>
            <p:spPr>
              <a:xfrm>
                <a:off x="4019853" y="12221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BA3C57-9D48-72FB-0E4C-6A6B5226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53" y="122214"/>
                <a:ext cx="239104" cy="369332"/>
              </a:xfrm>
              <a:prstGeom prst="rect">
                <a:avLst/>
              </a:prstGeom>
              <a:blipFill>
                <a:blip r:embed="rId10"/>
                <a:stretch>
                  <a:fillRect l="-30000" r="-2500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4A337C-0BDE-F6AE-E2B9-CAA65A3C7DA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3700" y="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77ABF-37E0-77AC-9337-D689B0634065}"/>
                  </a:ext>
                </a:extLst>
              </p:cNvPr>
              <p:cNvSpPr txBox="1"/>
              <p:nvPr/>
            </p:nvSpPr>
            <p:spPr>
              <a:xfrm>
                <a:off x="7962500" y="12221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77ABF-37E0-77AC-9337-D689B063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500" y="12221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58A14C-D925-00AD-6AAB-27FBC9318E9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13898" y="431917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DBB556-AB00-5CD6-0C09-46BF0C64E8D8}"/>
                  </a:ext>
                </a:extLst>
              </p:cNvPr>
              <p:cNvSpPr txBox="1"/>
              <p:nvPr/>
            </p:nvSpPr>
            <p:spPr>
              <a:xfrm>
                <a:off x="1462699" y="438117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DBB556-AB00-5CD6-0C09-46BF0C64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99" y="4381174"/>
                <a:ext cx="239104" cy="395236"/>
              </a:xfrm>
              <a:prstGeom prst="rect">
                <a:avLst/>
              </a:prstGeom>
              <a:blipFill>
                <a:blip r:embed="rId12"/>
                <a:stretch>
                  <a:fillRect l="-46154" r="-5384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27A8B2-C2A6-2F67-717A-A45D88AAD2F0}"/>
                  </a:ext>
                </a:extLst>
              </p:cNvPr>
              <p:cNvSpPr txBox="1"/>
              <p:nvPr/>
            </p:nvSpPr>
            <p:spPr>
              <a:xfrm>
                <a:off x="5388432" y="2462270"/>
                <a:ext cx="1020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27A8B2-C2A6-2F67-717A-A45D88AAD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432" y="2462270"/>
                <a:ext cx="1020408" cy="369332"/>
              </a:xfrm>
              <a:prstGeom prst="rect">
                <a:avLst/>
              </a:prstGeom>
              <a:blipFill>
                <a:blip r:embed="rId13"/>
                <a:stretch>
                  <a:fillRect l="-7186" r="-7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096167-B7ED-7A02-D45B-5AFD0771A698}"/>
              </a:ext>
            </a:extLst>
          </p:cNvPr>
          <p:cNvSpPr/>
          <p:nvPr/>
        </p:nvSpPr>
        <p:spPr>
          <a:xfrm>
            <a:off x="3353673" y="303427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E3D4C65-5E02-13AD-FA2B-F14A0A15EE82}"/>
              </a:ext>
            </a:extLst>
          </p:cNvPr>
          <p:cNvSpPr/>
          <p:nvPr/>
        </p:nvSpPr>
        <p:spPr>
          <a:xfrm>
            <a:off x="3280696" y="298062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5BE0561-1C71-44B2-383A-5A6EE3762368}"/>
                  </a:ext>
                </a:extLst>
              </p:cNvPr>
              <p:cNvSpPr/>
              <p:nvPr/>
            </p:nvSpPr>
            <p:spPr>
              <a:xfrm>
                <a:off x="3493438" y="317354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</a:t>
                </a:r>
                <a:r>
                  <a:rPr lang="haw-US" sz="1600" dirty="0">
                    <a:solidFill>
                      <a:schemeClr val="tx1"/>
                    </a:solidFill>
                  </a:rPr>
                  <a:t>s</a:t>
                </a:r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5BE0561-1C71-44B2-383A-5A6EE3762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173548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A3A5D38-2280-D07F-317E-0570661EFC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993" y="312040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90AAAE-1493-2C0E-8183-F9DEF4FC6C40}"/>
                  </a:ext>
                </a:extLst>
              </p:cNvPr>
              <p:cNvSpPr txBox="1"/>
              <p:nvPr/>
            </p:nvSpPr>
            <p:spPr>
              <a:xfrm>
                <a:off x="6670984" y="3170673"/>
                <a:ext cx="1099147" cy="519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90AAAE-1493-2C0E-8183-F9DEF4FC6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984" y="3170673"/>
                <a:ext cx="1099147" cy="51930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88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Cow with solid fill">
            <a:extLst>
              <a:ext uri="{FF2B5EF4-FFF2-40B4-BE49-F238E27FC236}">
                <a16:creationId xmlns:a16="http://schemas.microsoft.com/office/drawing/2014/main" id="{1363F09C-C9CC-F0C5-1D84-BD8F0D397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754" y="2473544"/>
            <a:ext cx="2617584" cy="2617584"/>
          </a:xfrm>
          <a:prstGeom prst="rect">
            <a:avLst/>
          </a:prstGeom>
        </p:spPr>
      </p:pic>
      <p:pic>
        <p:nvPicPr>
          <p:cNvPr id="5" name="Graphic 4" descr="Cow with solid fill">
            <a:extLst>
              <a:ext uri="{FF2B5EF4-FFF2-40B4-BE49-F238E27FC236}">
                <a16:creationId xmlns:a16="http://schemas.microsoft.com/office/drawing/2014/main" id="{CED1BE8C-1099-5748-05EB-D7EDC4AC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903" y="3367625"/>
            <a:ext cx="1048428" cy="1048428"/>
          </a:xfrm>
          <a:prstGeom prst="rect">
            <a:avLst/>
          </a:prstGeom>
        </p:spPr>
      </p:pic>
      <p:pic>
        <p:nvPicPr>
          <p:cNvPr id="3" name="Graphic 2" descr="Cow outline">
            <a:extLst>
              <a:ext uri="{FF2B5EF4-FFF2-40B4-BE49-F238E27FC236}">
                <a16:creationId xmlns:a16="http://schemas.microsoft.com/office/drawing/2014/main" id="{A428D3E3-39BB-E861-2710-380B47B8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78060" y="1096305"/>
            <a:ext cx="914400" cy="9144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336679-8BB3-301B-DB66-8631DE9A0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34170" y="5617466"/>
            <a:ext cx="1002862" cy="436793"/>
          </a:xfrm>
          <a:prstGeom prst="rect">
            <a:avLst/>
          </a:prstGeom>
        </p:spPr>
      </p:pic>
      <p:pic>
        <p:nvPicPr>
          <p:cNvPr id="8" name="Graphic 7" descr="Target outline">
            <a:extLst>
              <a:ext uri="{FF2B5EF4-FFF2-40B4-BE49-F238E27FC236}">
                <a16:creationId xmlns:a16="http://schemas.microsoft.com/office/drawing/2014/main" id="{1BB9ABC6-F939-38BB-D83F-3C8D2D53D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8289" y="2867936"/>
            <a:ext cx="914400" cy="914400"/>
          </a:xfrm>
          <a:prstGeom prst="rect">
            <a:avLst/>
          </a:prstGeom>
        </p:spPr>
      </p:pic>
      <p:pic>
        <p:nvPicPr>
          <p:cNvPr id="10" name="Graphic 9" descr="Stopwatch 25% outline">
            <a:extLst>
              <a:ext uri="{FF2B5EF4-FFF2-40B4-BE49-F238E27FC236}">
                <a16:creationId xmlns:a16="http://schemas.microsoft.com/office/drawing/2014/main" id="{FD319F4B-82EA-BC71-19E4-808756FB7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399" y="5247368"/>
            <a:ext cx="914400" cy="914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7F9267-FF9C-5BA1-6B01-68FDD3FE8115}"/>
              </a:ext>
            </a:extLst>
          </p:cNvPr>
          <p:cNvSpPr/>
          <p:nvPr/>
        </p:nvSpPr>
        <p:spPr>
          <a:xfrm>
            <a:off x="2148690" y="2010705"/>
            <a:ext cx="1281674" cy="1373634"/>
          </a:xfrm>
          <a:custGeom>
            <a:avLst/>
            <a:gdLst>
              <a:gd name="connsiteX0" fmla="*/ 0 w 1281674"/>
              <a:gd name="connsiteY0" fmla="*/ 0 h 1373634"/>
              <a:gd name="connsiteX1" fmla="*/ 5709 w 1281674"/>
              <a:gd name="connsiteY1" fmla="*/ 65128 h 1373634"/>
              <a:gd name="connsiteX2" fmla="*/ 34253 w 1281674"/>
              <a:gd name="connsiteY2" fmla="*/ 148020 h 1373634"/>
              <a:gd name="connsiteX3" fmla="*/ 119889 w 1281674"/>
              <a:gd name="connsiteY3" fmla="*/ 266437 h 1373634"/>
              <a:gd name="connsiteX4" fmla="*/ 211233 w 1281674"/>
              <a:gd name="connsiteY4" fmla="*/ 343407 h 1373634"/>
              <a:gd name="connsiteX5" fmla="*/ 313995 w 1281674"/>
              <a:gd name="connsiteY5" fmla="*/ 396695 h 1373634"/>
              <a:gd name="connsiteX6" fmla="*/ 525229 w 1281674"/>
              <a:gd name="connsiteY6" fmla="*/ 503270 h 1373634"/>
              <a:gd name="connsiteX7" fmla="*/ 662245 w 1281674"/>
              <a:gd name="connsiteY7" fmla="*/ 515112 h 1373634"/>
              <a:gd name="connsiteX8" fmla="*/ 822098 w 1281674"/>
              <a:gd name="connsiteY8" fmla="*/ 444062 h 1373634"/>
              <a:gd name="connsiteX9" fmla="*/ 830661 w 1281674"/>
              <a:gd name="connsiteY9" fmla="*/ 414458 h 1373634"/>
              <a:gd name="connsiteX10" fmla="*/ 833516 w 1281674"/>
              <a:gd name="connsiteY10" fmla="*/ 361170 h 1373634"/>
              <a:gd name="connsiteX11" fmla="*/ 824952 w 1281674"/>
              <a:gd name="connsiteY11" fmla="*/ 201308 h 1373634"/>
              <a:gd name="connsiteX12" fmla="*/ 802116 w 1281674"/>
              <a:gd name="connsiteY12" fmla="*/ 118415 h 1373634"/>
              <a:gd name="connsiteX13" fmla="*/ 787843 w 1281674"/>
              <a:gd name="connsiteY13" fmla="*/ 94733 h 1373634"/>
              <a:gd name="connsiteX14" fmla="*/ 770717 w 1281674"/>
              <a:gd name="connsiteY14" fmla="*/ 88811 h 1373634"/>
              <a:gd name="connsiteX15" fmla="*/ 667954 w 1281674"/>
              <a:gd name="connsiteY15" fmla="*/ 41445 h 1373634"/>
              <a:gd name="connsiteX16" fmla="*/ 542356 w 1281674"/>
              <a:gd name="connsiteY16" fmla="*/ 65128 h 1373634"/>
              <a:gd name="connsiteX17" fmla="*/ 510956 w 1281674"/>
              <a:gd name="connsiteY17" fmla="*/ 106575 h 1373634"/>
              <a:gd name="connsiteX18" fmla="*/ 465284 w 1281674"/>
              <a:gd name="connsiteY18" fmla="*/ 242754 h 1373634"/>
              <a:gd name="connsiteX19" fmla="*/ 462430 w 1281674"/>
              <a:gd name="connsiteY19" fmla="*/ 290120 h 1373634"/>
              <a:gd name="connsiteX20" fmla="*/ 459575 w 1281674"/>
              <a:gd name="connsiteY20" fmla="*/ 325645 h 1373634"/>
              <a:gd name="connsiteX21" fmla="*/ 462430 w 1281674"/>
              <a:gd name="connsiteY21" fmla="*/ 503270 h 1373634"/>
              <a:gd name="connsiteX22" fmla="*/ 476702 w 1281674"/>
              <a:gd name="connsiteY22" fmla="*/ 544716 h 1373634"/>
              <a:gd name="connsiteX23" fmla="*/ 570901 w 1281674"/>
              <a:gd name="connsiteY23" fmla="*/ 651291 h 1373634"/>
              <a:gd name="connsiteX24" fmla="*/ 670809 w 1281674"/>
              <a:gd name="connsiteY24" fmla="*/ 692737 h 1373634"/>
              <a:gd name="connsiteX25" fmla="*/ 753590 w 1281674"/>
              <a:gd name="connsiteY25" fmla="*/ 722341 h 1373634"/>
              <a:gd name="connsiteX26" fmla="*/ 790698 w 1281674"/>
              <a:gd name="connsiteY26" fmla="*/ 734183 h 1373634"/>
              <a:gd name="connsiteX27" fmla="*/ 973387 w 1281674"/>
              <a:gd name="connsiteY27" fmla="*/ 763787 h 1373634"/>
              <a:gd name="connsiteX28" fmla="*/ 1090421 w 1281674"/>
              <a:gd name="connsiteY28" fmla="*/ 769707 h 1373634"/>
              <a:gd name="connsiteX29" fmla="*/ 1193184 w 1281674"/>
              <a:gd name="connsiteY29" fmla="*/ 763787 h 1373634"/>
              <a:gd name="connsiteX30" fmla="*/ 1224583 w 1281674"/>
              <a:gd name="connsiteY30" fmla="*/ 740104 h 1373634"/>
              <a:gd name="connsiteX31" fmla="*/ 1281674 w 1281674"/>
              <a:gd name="connsiteY31" fmla="*/ 716420 h 1373634"/>
              <a:gd name="connsiteX32" fmla="*/ 1255983 w 1281674"/>
              <a:gd name="connsiteY32" fmla="*/ 692737 h 1373634"/>
              <a:gd name="connsiteX33" fmla="*/ 1224583 w 1281674"/>
              <a:gd name="connsiteY33" fmla="*/ 680896 h 1373634"/>
              <a:gd name="connsiteX34" fmla="*/ 1193184 w 1281674"/>
              <a:gd name="connsiteY34" fmla="*/ 674974 h 1373634"/>
              <a:gd name="connsiteX35" fmla="*/ 1010495 w 1281674"/>
              <a:gd name="connsiteY35" fmla="*/ 663132 h 1373634"/>
              <a:gd name="connsiteX36" fmla="*/ 961968 w 1281674"/>
              <a:gd name="connsiteY36" fmla="*/ 669054 h 1373634"/>
              <a:gd name="connsiteX37" fmla="*/ 916296 w 1281674"/>
              <a:gd name="connsiteY37" fmla="*/ 704578 h 1373634"/>
              <a:gd name="connsiteX38" fmla="*/ 833516 w 1281674"/>
              <a:gd name="connsiteY38" fmla="*/ 811153 h 1373634"/>
              <a:gd name="connsiteX39" fmla="*/ 784989 w 1281674"/>
              <a:gd name="connsiteY39" fmla="*/ 917728 h 1373634"/>
              <a:gd name="connsiteX40" fmla="*/ 779280 w 1281674"/>
              <a:gd name="connsiteY40" fmla="*/ 959175 h 1373634"/>
              <a:gd name="connsiteX41" fmla="*/ 893461 w 1281674"/>
              <a:gd name="connsiteY41" fmla="*/ 1207849 h 1373634"/>
              <a:gd name="connsiteX42" fmla="*/ 1141802 w 1281674"/>
              <a:gd name="connsiteY42" fmla="*/ 1373634 h 1373634"/>
              <a:gd name="connsiteX43" fmla="*/ 1236001 w 1281674"/>
              <a:gd name="connsiteY43" fmla="*/ 1355870 h 1373634"/>
              <a:gd name="connsiteX44" fmla="*/ 1250274 w 1281674"/>
              <a:gd name="connsiteY44" fmla="*/ 1338108 h 137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81674" h="1373634" extrusionOk="0">
                <a:moveTo>
                  <a:pt x="0" y="0"/>
                </a:moveTo>
                <a:cubicBezTo>
                  <a:pt x="1652" y="21529"/>
                  <a:pt x="-1157" y="43485"/>
                  <a:pt x="5709" y="65128"/>
                </a:cubicBezTo>
                <a:cubicBezTo>
                  <a:pt x="11471" y="89611"/>
                  <a:pt x="25819" y="130974"/>
                  <a:pt x="34253" y="148020"/>
                </a:cubicBezTo>
                <a:cubicBezTo>
                  <a:pt x="59364" y="195956"/>
                  <a:pt x="91651" y="230129"/>
                  <a:pt x="119889" y="266437"/>
                </a:cubicBezTo>
                <a:cubicBezTo>
                  <a:pt x="150608" y="295382"/>
                  <a:pt x="182886" y="323257"/>
                  <a:pt x="211233" y="343407"/>
                </a:cubicBezTo>
                <a:cubicBezTo>
                  <a:pt x="247236" y="363457"/>
                  <a:pt x="279624" y="380469"/>
                  <a:pt x="313995" y="396695"/>
                </a:cubicBezTo>
                <a:cubicBezTo>
                  <a:pt x="410355" y="450387"/>
                  <a:pt x="429920" y="478347"/>
                  <a:pt x="525229" y="503270"/>
                </a:cubicBezTo>
                <a:cubicBezTo>
                  <a:pt x="571358" y="509949"/>
                  <a:pt x="617055" y="509990"/>
                  <a:pt x="662245" y="515112"/>
                </a:cubicBezTo>
                <a:cubicBezTo>
                  <a:pt x="811698" y="495805"/>
                  <a:pt x="781364" y="575775"/>
                  <a:pt x="822098" y="444062"/>
                </a:cubicBezTo>
                <a:cubicBezTo>
                  <a:pt x="825206" y="433447"/>
                  <a:pt x="829508" y="424869"/>
                  <a:pt x="830661" y="414458"/>
                </a:cubicBezTo>
                <a:cubicBezTo>
                  <a:pt x="831391" y="396909"/>
                  <a:pt x="831651" y="381262"/>
                  <a:pt x="833516" y="361170"/>
                </a:cubicBezTo>
                <a:cubicBezTo>
                  <a:pt x="831047" y="307731"/>
                  <a:pt x="826095" y="248082"/>
                  <a:pt x="824952" y="201308"/>
                </a:cubicBezTo>
                <a:cubicBezTo>
                  <a:pt x="823012" y="173933"/>
                  <a:pt x="814372" y="135722"/>
                  <a:pt x="802116" y="118415"/>
                </a:cubicBezTo>
                <a:cubicBezTo>
                  <a:pt x="797467" y="108918"/>
                  <a:pt x="793304" y="99896"/>
                  <a:pt x="787843" y="94733"/>
                </a:cubicBezTo>
                <a:cubicBezTo>
                  <a:pt x="782453" y="89276"/>
                  <a:pt x="777096" y="91104"/>
                  <a:pt x="770717" y="88811"/>
                </a:cubicBezTo>
                <a:cubicBezTo>
                  <a:pt x="676322" y="51442"/>
                  <a:pt x="765651" y="74660"/>
                  <a:pt x="667954" y="41445"/>
                </a:cubicBezTo>
                <a:cubicBezTo>
                  <a:pt x="629005" y="47476"/>
                  <a:pt x="579080" y="52128"/>
                  <a:pt x="542356" y="65128"/>
                </a:cubicBezTo>
                <a:cubicBezTo>
                  <a:pt x="530029" y="70494"/>
                  <a:pt x="519231" y="86850"/>
                  <a:pt x="510956" y="106575"/>
                </a:cubicBezTo>
                <a:cubicBezTo>
                  <a:pt x="476807" y="173598"/>
                  <a:pt x="478859" y="178591"/>
                  <a:pt x="465284" y="242754"/>
                </a:cubicBezTo>
                <a:cubicBezTo>
                  <a:pt x="464873" y="259313"/>
                  <a:pt x="463584" y="273648"/>
                  <a:pt x="462430" y="290120"/>
                </a:cubicBezTo>
                <a:cubicBezTo>
                  <a:pt x="461470" y="301549"/>
                  <a:pt x="460971" y="311876"/>
                  <a:pt x="459575" y="325645"/>
                </a:cubicBezTo>
                <a:cubicBezTo>
                  <a:pt x="459423" y="392118"/>
                  <a:pt x="456196" y="450193"/>
                  <a:pt x="462430" y="503270"/>
                </a:cubicBezTo>
                <a:cubicBezTo>
                  <a:pt x="464674" y="520297"/>
                  <a:pt x="470572" y="533971"/>
                  <a:pt x="476702" y="544716"/>
                </a:cubicBezTo>
                <a:cubicBezTo>
                  <a:pt x="499147" y="575949"/>
                  <a:pt x="554406" y="637707"/>
                  <a:pt x="570901" y="651291"/>
                </a:cubicBezTo>
                <a:cubicBezTo>
                  <a:pt x="599590" y="673975"/>
                  <a:pt x="640921" y="680788"/>
                  <a:pt x="670809" y="692737"/>
                </a:cubicBezTo>
                <a:cubicBezTo>
                  <a:pt x="698086" y="701479"/>
                  <a:pt x="728377" y="715971"/>
                  <a:pt x="753590" y="722341"/>
                </a:cubicBezTo>
                <a:cubicBezTo>
                  <a:pt x="764777" y="726598"/>
                  <a:pt x="778927" y="732751"/>
                  <a:pt x="790698" y="734183"/>
                </a:cubicBezTo>
                <a:cubicBezTo>
                  <a:pt x="816512" y="741631"/>
                  <a:pt x="940105" y="762718"/>
                  <a:pt x="973387" y="763787"/>
                </a:cubicBezTo>
                <a:cubicBezTo>
                  <a:pt x="1010495" y="767121"/>
                  <a:pt x="1049518" y="773961"/>
                  <a:pt x="1090421" y="769707"/>
                </a:cubicBezTo>
                <a:cubicBezTo>
                  <a:pt x="1118414" y="767065"/>
                  <a:pt x="1154238" y="769604"/>
                  <a:pt x="1193184" y="763787"/>
                </a:cubicBezTo>
                <a:cubicBezTo>
                  <a:pt x="1205942" y="759954"/>
                  <a:pt x="1214076" y="749420"/>
                  <a:pt x="1224583" y="740104"/>
                </a:cubicBezTo>
                <a:cubicBezTo>
                  <a:pt x="1248138" y="723759"/>
                  <a:pt x="1253129" y="725544"/>
                  <a:pt x="1281674" y="716420"/>
                </a:cubicBezTo>
                <a:cubicBezTo>
                  <a:pt x="1275313" y="683952"/>
                  <a:pt x="1281323" y="702131"/>
                  <a:pt x="1255983" y="692737"/>
                </a:cubicBezTo>
                <a:cubicBezTo>
                  <a:pt x="1244602" y="688700"/>
                  <a:pt x="1234440" y="684096"/>
                  <a:pt x="1224583" y="680896"/>
                </a:cubicBezTo>
                <a:cubicBezTo>
                  <a:pt x="1213419" y="678543"/>
                  <a:pt x="1229488" y="678504"/>
                  <a:pt x="1193184" y="674974"/>
                </a:cubicBezTo>
                <a:cubicBezTo>
                  <a:pt x="1102454" y="672467"/>
                  <a:pt x="1067083" y="674177"/>
                  <a:pt x="1010495" y="663132"/>
                </a:cubicBezTo>
                <a:cubicBezTo>
                  <a:pt x="995911" y="661528"/>
                  <a:pt x="979299" y="660970"/>
                  <a:pt x="961968" y="669054"/>
                </a:cubicBezTo>
                <a:cubicBezTo>
                  <a:pt x="945950" y="676840"/>
                  <a:pt x="930866" y="692251"/>
                  <a:pt x="916296" y="704578"/>
                </a:cubicBezTo>
                <a:cubicBezTo>
                  <a:pt x="887058" y="727098"/>
                  <a:pt x="854667" y="777865"/>
                  <a:pt x="833516" y="811153"/>
                </a:cubicBezTo>
                <a:cubicBezTo>
                  <a:pt x="816116" y="836229"/>
                  <a:pt x="797372" y="884795"/>
                  <a:pt x="784989" y="917728"/>
                </a:cubicBezTo>
                <a:cubicBezTo>
                  <a:pt x="784315" y="931012"/>
                  <a:pt x="776170" y="945766"/>
                  <a:pt x="779280" y="959175"/>
                </a:cubicBezTo>
                <a:cubicBezTo>
                  <a:pt x="796061" y="1126701"/>
                  <a:pt x="814124" y="1125985"/>
                  <a:pt x="893461" y="1207849"/>
                </a:cubicBezTo>
                <a:cubicBezTo>
                  <a:pt x="1006102" y="1327183"/>
                  <a:pt x="1022493" y="1315598"/>
                  <a:pt x="1141802" y="1373634"/>
                </a:cubicBezTo>
                <a:cubicBezTo>
                  <a:pt x="1170115" y="1367102"/>
                  <a:pt x="1209474" y="1365038"/>
                  <a:pt x="1236001" y="1355870"/>
                </a:cubicBezTo>
                <a:cubicBezTo>
                  <a:pt x="1291591" y="1339199"/>
                  <a:pt x="1233761" y="1335964"/>
                  <a:pt x="1250274" y="133810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/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Host detection </a:t>
                </a:r>
                <a:r>
                  <a:rPr lang="en-US" dirty="0"/>
                  <a:t>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blipFill>
                <a:blip r:embed="rId12"/>
                <a:stretch>
                  <a:fillRect l="-2241" t="-4587" r="-1961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Magnifying glass outline">
            <a:extLst>
              <a:ext uri="{FF2B5EF4-FFF2-40B4-BE49-F238E27FC236}">
                <a16:creationId xmlns:a16="http://schemas.microsoft.com/office/drawing/2014/main" id="{AECD84EC-FF87-422B-4EC0-20A9EF2ED8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9394" y="3001236"/>
            <a:ext cx="2201922" cy="2201922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9022C38-6183-CA12-F706-6D30C4092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22705" y="1677198"/>
            <a:ext cx="1002862" cy="436793"/>
          </a:xfrm>
          <a:prstGeom prst="rect">
            <a:avLst/>
          </a:prstGeom>
        </p:spPr>
      </p:pic>
      <p:pic>
        <p:nvPicPr>
          <p:cNvPr id="22" name="Graphic 21" descr="Stopwatch 25% outline">
            <a:extLst>
              <a:ext uri="{FF2B5EF4-FFF2-40B4-BE49-F238E27FC236}">
                <a16:creationId xmlns:a16="http://schemas.microsoft.com/office/drawing/2014/main" id="{D0E87252-C31B-3303-3E88-E2F754DD7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0145" y="52098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/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blipFill>
                <a:blip r:embed="rId15"/>
                <a:stretch>
                  <a:fillRect l="-3361" t="-4717" r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BAFF89-0C55-7478-10A5-95ED8E5B8116}"/>
              </a:ext>
            </a:extLst>
          </p:cNvPr>
          <p:cNvSpPr/>
          <p:nvPr/>
        </p:nvSpPr>
        <p:spPr>
          <a:xfrm rot="16018114">
            <a:off x="3879282" y="1729173"/>
            <a:ext cx="1193531" cy="1488744"/>
          </a:xfrm>
          <a:custGeom>
            <a:avLst/>
            <a:gdLst>
              <a:gd name="connsiteX0" fmla="*/ 0 w 1193531"/>
              <a:gd name="connsiteY0" fmla="*/ 0 h 1488744"/>
              <a:gd name="connsiteX1" fmla="*/ 5316 w 1193531"/>
              <a:gd name="connsiteY1" fmla="*/ 70585 h 1488744"/>
              <a:gd name="connsiteX2" fmla="*/ 31898 w 1193531"/>
              <a:gd name="connsiteY2" fmla="*/ 160424 h 1488744"/>
              <a:gd name="connsiteX3" fmla="*/ 111644 w 1193531"/>
              <a:gd name="connsiteY3" fmla="*/ 288765 h 1488744"/>
              <a:gd name="connsiteX4" fmla="*/ 196706 w 1193531"/>
              <a:gd name="connsiteY4" fmla="*/ 372185 h 1488744"/>
              <a:gd name="connsiteX5" fmla="*/ 292401 w 1193531"/>
              <a:gd name="connsiteY5" fmla="*/ 429938 h 1488744"/>
              <a:gd name="connsiteX6" fmla="*/ 489108 w 1193531"/>
              <a:gd name="connsiteY6" fmla="*/ 545444 h 1488744"/>
              <a:gd name="connsiteX7" fmla="*/ 616702 w 1193531"/>
              <a:gd name="connsiteY7" fmla="*/ 558278 h 1488744"/>
              <a:gd name="connsiteX8" fmla="*/ 765561 w 1193531"/>
              <a:gd name="connsiteY8" fmla="*/ 481274 h 1488744"/>
              <a:gd name="connsiteX9" fmla="*/ 773535 w 1193531"/>
              <a:gd name="connsiteY9" fmla="*/ 449189 h 1488744"/>
              <a:gd name="connsiteX10" fmla="*/ 776193 w 1193531"/>
              <a:gd name="connsiteY10" fmla="*/ 391436 h 1488744"/>
              <a:gd name="connsiteX11" fmla="*/ 768219 w 1193531"/>
              <a:gd name="connsiteY11" fmla="*/ 218177 h 1488744"/>
              <a:gd name="connsiteX12" fmla="*/ 746953 w 1193531"/>
              <a:gd name="connsiteY12" fmla="*/ 128339 h 1488744"/>
              <a:gd name="connsiteX13" fmla="*/ 733662 w 1193531"/>
              <a:gd name="connsiteY13" fmla="*/ 102671 h 1488744"/>
              <a:gd name="connsiteX14" fmla="*/ 717713 w 1193531"/>
              <a:gd name="connsiteY14" fmla="*/ 96254 h 1488744"/>
              <a:gd name="connsiteX15" fmla="*/ 622018 w 1193531"/>
              <a:gd name="connsiteY15" fmla="*/ 44918 h 1488744"/>
              <a:gd name="connsiteX16" fmla="*/ 505057 w 1193531"/>
              <a:gd name="connsiteY16" fmla="*/ 70585 h 1488744"/>
              <a:gd name="connsiteX17" fmla="*/ 475817 w 1193531"/>
              <a:gd name="connsiteY17" fmla="*/ 115506 h 1488744"/>
              <a:gd name="connsiteX18" fmla="*/ 433286 w 1193531"/>
              <a:gd name="connsiteY18" fmla="*/ 263096 h 1488744"/>
              <a:gd name="connsiteX19" fmla="*/ 430628 w 1193531"/>
              <a:gd name="connsiteY19" fmla="*/ 314432 h 1488744"/>
              <a:gd name="connsiteX20" fmla="*/ 427969 w 1193531"/>
              <a:gd name="connsiteY20" fmla="*/ 352934 h 1488744"/>
              <a:gd name="connsiteX21" fmla="*/ 430628 w 1193531"/>
              <a:gd name="connsiteY21" fmla="*/ 545444 h 1488744"/>
              <a:gd name="connsiteX22" fmla="*/ 443919 w 1193531"/>
              <a:gd name="connsiteY22" fmla="*/ 590363 h 1488744"/>
              <a:gd name="connsiteX23" fmla="*/ 531639 w 1193531"/>
              <a:gd name="connsiteY23" fmla="*/ 705869 h 1488744"/>
              <a:gd name="connsiteX24" fmla="*/ 624676 w 1193531"/>
              <a:gd name="connsiteY24" fmla="*/ 750789 h 1488744"/>
              <a:gd name="connsiteX25" fmla="*/ 701764 w 1193531"/>
              <a:gd name="connsiteY25" fmla="*/ 782873 h 1488744"/>
              <a:gd name="connsiteX26" fmla="*/ 736321 w 1193531"/>
              <a:gd name="connsiteY26" fmla="*/ 795707 h 1488744"/>
              <a:gd name="connsiteX27" fmla="*/ 906445 w 1193531"/>
              <a:gd name="connsiteY27" fmla="*/ 827792 h 1488744"/>
              <a:gd name="connsiteX28" fmla="*/ 1015431 w 1193531"/>
              <a:gd name="connsiteY28" fmla="*/ 834209 h 1488744"/>
              <a:gd name="connsiteX29" fmla="*/ 1111126 w 1193531"/>
              <a:gd name="connsiteY29" fmla="*/ 827792 h 1488744"/>
              <a:gd name="connsiteX30" fmla="*/ 1140366 w 1193531"/>
              <a:gd name="connsiteY30" fmla="*/ 802124 h 1488744"/>
              <a:gd name="connsiteX31" fmla="*/ 1193531 w 1193531"/>
              <a:gd name="connsiteY31" fmla="*/ 776456 h 1488744"/>
              <a:gd name="connsiteX32" fmla="*/ 1169607 w 1193531"/>
              <a:gd name="connsiteY32" fmla="*/ 750789 h 1488744"/>
              <a:gd name="connsiteX33" fmla="*/ 1140366 w 1193531"/>
              <a:gd name="connsiteY33" fmla="*/ 737954 h 1488744"/>
              <a:gd name="connsiteX34" fmla="*/ 1111126 w 1193531"/>
              <a:gd name="connsiteY34" fmla="*/ 731537 h 1488744"/>
              <a:gd name="connsiteX35" fmla="*/ 941002 w 1193531"/>
              <a:gd name="connsiteY35" fmla="*/ 718703 h 1488744"/>
              <a:gd name="connsiteX36" fmla="*/ 895812 w 1193531"/>
              <a:gd name="connsiteY36" fmla="*/ 725120 h 1488744"/>
              <a:gd name="connsiteX37" fmla="*/ 853281 w 1193531"/>
              <a:gd name="connsiteY37" fmla="*/ 763622 h 1488744"/>
              <a:gd name="connsiteX38" fmla="*/ 776193 w 1193531"/>
              <a:gd name="connsiteY38" fmla="*/ 879128 h 1488744"/>
              <a:gd name="connsiteX39" fmla="*/ 731004 w 1193531"/>
              <a:gd name="connsiteY39" fmla="*/ 994634 h 1488744"/>
              <a:gd name="connsiteX40" fmla="*/ 725688 w 1193531"/>
              <a:gd name="connsiteY40" fmla="*/ 1039554 h 1488744"/>
              <a:gd name="connsiteX41" fmla="*/ 832016 w 1193531"/>
              <a:gd name="connsiteY41" fmla="*/ 1309067 h 1488744"/>
              <a:gd name="connsiteX42" fmla="*/ 1063279 w 1193531"/>
              <a:gd name="connsiteY42" fmla="*/ 1488744 h 1488744"/>
              <a:gd name="connsiteX43" fmla="*/ 1150999 w 1193531"/>
              <a:gd name="connsiteY43" fmla="*/ 1469492 h 1488744"/>
              <a:gd name="connsiteX44" fmla="*/ 1164290 w 1193531"/>
              <a:gd name="connsiteY44" fmla="*/ 1450241 h 148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3531" h="1488744" extrusionOk="0">
                <a:moveTo>
                  <a:pt x="0" y="0"/>
                </a:moveTo>
                <a:cubicBezTo>
                  <a:pt x="971" y="22952"/>
                  <a:pt x="-1570" y="47137"/>
                  <a:pt x="5316" y="70585"/>
                </a:cubicBezTo>
                <a:cubicBezTo>
                  <a:pt x="9524" y="97868"/>
                  <a:pt x="24650" y="142010"/>
                  <a:pt x="31898" y="160424"/>
                </a:cubicBezTo>
                <a:cubicBezTo>
                  <a:pt x="55181" y="211844"/>
                  <a:pt x="85148" y="250585"/>
                  <a:pt x="111644" y="288765"/>
                </a:cubicBezTo>
                <a:cubicBezTo>
                  <a:pt x="143510" y="319880"/>
                  <a:pt x="169997" y="350130"/>
                  <a:pt x="196706" y="372185"/>
                </a:cubicBezTo>
                <a:cubicBezTo>
                  <a:pt x="231918" y="392551"/>
                  <a:pt x="260429" y="411503"/>
                  <a:pt x="292401" y="429938"/>
                </a:cubicBezTo>
                <a:cubicBezTo>
                  <a:pt x="383728" y="484716"/>
                  <a:pt x="400225" y="518990"/>
                  <a:pt x="489108" y="545444"/>
                </a:cubicBezTo>
                <a:cubicBezTo>
                  <a:pt x="532067" y="553160"/>
                  <a:pt x="577324" y="546321"/>
                  <a:pt x="616702" y="558278"/>
                </a:cubicBezTo>
                <a:cubicBezTo>
                  <a:pt x="750636" y="532960"/>
                  <a:pt x="726493" y="631113"/>
                  <a:pt x="765561" y="481274"/>
                </a:cubicBezTo>
                <a:cubicBezTo>
                  <a:pt x="768466" y="469536"/>
                  <a:pt x="772758" y="460484"/>
                  <a:pt x="773535" y="449189"/>
                </a:cubicBezTo>
                <a:cubicBezTo>
                  <a:pt x="774120" y="430229"/>
                  <a:pt x="773977" y="413329"/>
                  <a:pt x="776193" y="391436"/>
                </a:cubicBezTo>
                <a:cubicBezTo>
                  <a:pt x="763736" y="334430"/>
                  <a:pt x="771929" y="273852"/>
                  <a:pt x="768219" y="218177"/>
                </a:cubicBezTo>
                <a:cubicBezTo>
                  <a:pt x="767870" y="188998"/>
                  <a:pt x="758833" y="146939"/>
                  <a:pt x="746953" y="128339"/>
                </a:cubicBezTo>
                <a:cubicBezTo>
                  <a:pt x="742603" y="118099"/>
                  <a:pt x="738012" y="107713"/>
                  <a:pt x="733662" y="102671"/>
                </a:cubicBezTo>
                <a:cubicBezTo>
                  <a:pt x="728518" y="96326"/>
                  <a:pt x="723577" y="98869"/>
                  <a:pt x="717713" y="96254"/>
                </a:cubicBezTo>
                <a:cubicBezTo>
                  <a:pt x="629231" y="49539"/>
                  <a:pt x="718186" y="81150"/>
                  <a:pt x="622018" y="44918"/>
                </a:cubicBezTo>
                <a:cubicBezTo>
                  <a:pt x="586039" y="51552"/>
                  <a:pt x="541357" y="53955"/>
                  <a:pt x="505057" y="70585"/>
                </a:cubicBezTo>
                <a:cubicBezTo>
                  <a:pt x="492124" y="79213"/>
                  <a:pt x="483570" y="94556"/>
                  <a:pt x="475817" y="115506"/>
                </a:cubicBezTo>
                <a:cubicBezTo>
                  <a:pt x="444106" y="187983"/>
                  <a:pt x="446373" y="193458"/>
                  <a:pt x="433286" y="263096"/>
                </a:cubicBezTo>
                <a:cubicBezTo>
                  <a:pt x="433479" y="281746"/>
                  <a:pt x="431956" y="294042"/>
                  <a:pt x="430628" y="314432"/>
                </a:cubicBezTo>
                <a:cubicBezTo>
                  <a:pt x="429369" y="325712"/>
                  <a:pt x="428597" y="339129"/>
                  <a:pt x="427969" y="352934"/>
                </a:cubicBezTo>
                <a:cubicBezTo>
                  <a:pt x="427769" y="426689"/>
                  <a:pt x="425987" y="483313"/>
                  <a:pt x="430628" y="545444"/>
                </a:cubicBezTo>
                <a:cubicBezTo>
                  <a:pt x="433529" y="564091"/>
                  <a:pt x="438581" y="579228"/>
                  <a:pt x="443919" y="590363"/>
                </a:cubicBezTo>
                <a:cubicBezTo>
                  <a:pt x="462264" y="624959"/>
                  <a:pt x="516518" y="691253"/>
                  <a:pt x="531639" y="705869"/>
                </a:cubicBezTo>
                <a:cubicBezTo>
                  <a:pt x="561040" y="728195"/>
                  <a:pt x="594790" y="737073"/>
                  <a:pt x="624676" y="750789"/>
                </a:cubicBezTo>
                <a:cubicBezTo>
                  <a:pt x="650215" y="761667"/>
                  <a:pt x="677459" y="774395"/>
                  <a:pt x="701764" y="782873"/>
                </a:cubicBezTo>
                <a:cubicBezTo>
                  <a:pt x="710965" y="787476"/>
                  <a:pt x="724984" y="793266"/>
                  <a:pt x="736321" y="795707"/>
                </a:cubicBezTo>
                <a:cubicBezTo>
                  <a:pt x="758299" y="804259"/>
                  <a:pt x="877077" y="828338"/>
                  <a:pt x="906445" y="827792"/>
                </a:cubicBezTo>
                <a:cubicBezTo>
                  <a:pt x="938173" y="831225"/>
                  <a:pt x="977455" y="837491"/>
                  <a:pt x="1015431" y="834209"/>
                </a:cubicBezTo>
                <a:cubicBezTo>
                  <a:pt x="1045890" y="831916"/>
                  <a:pt x="1076438" y="834908"/>
                  <a:pt x="1111126" y="827792"/>
                </a:cubicBezTo>
                <a:cubicBezTo>
                  <a:pt x="1121782" y="824860"/>
                  <a:pt x="1130555" y="810998"/>
                  <a:pt x="1140366" y="802124"/>
                </a:cubicBezTo>
                <a:cubicBezTo>
                  <a:pt x="1162509" y="783906"/>
                  <a:pt x="1167059" y="786338"/>
                  <a:pt x="1193531" y="776456"/>
                </a:cubicBezTo>
                <a:cubicBezTo>
                  <a:pt x="1186450" y="742441"/>
                  <a:pt x="1192191" y="761929"/>
                  <a:pt x="1169607" y="750789"/>
                </a:cubicBezTo>
                <a:cubicBezTo>
                  <a:pt x="1159131" y="746587"/>
                  <a:pt x="1149001" y="741564"/>
                  <a:pt x="1140366" y="737954"/>
                </a:cubicBezTo>
                <a:cubicBezTo>
                  <a:pt x="1129704" y="735523"/>
                  <a:pt x="1144945" y="735287"/>
                  <a:pt x="1111126" y="731537"/>
                </a:cubicBezTo>
                <a:cubicBezTo>
                  <a:pt x="1088024" y="734238"/>
                  <a:pt x="1009982" y="716686"/>
                  <a:pt x="941002" y="718703"/>
                </a:cubicBezTo>
                <a:cubicBezTo>
                  <a:pt x="927358" y="717512"/>
                  <a:pt x="912789" y="715901"/>
                  <a:pt x="895812" y="725120"/>
                </a:cubicBezTo>
                <a:cubicBezTo>
                  <a:pt x="880869" y="733624"/>
                  <a:pt x="866937" y="749546"/>
                  <a:pt x="853281" y="763622"/>
                </a:cubicBezTo>
                <a:cubicBezTo>
                  <a:pt x="825980" y="788179"/>
                  <a:pt x="796289" y="843510"/>
                  <a:pt x="776193" y="879128"/>
                </a:cubicBezTo>
                <a:cubicBezTo>
                  <a:pt x="758407" y="906071"/>
                  <a:pt x="742385" y="958952"/>
                  <a:pt x="731004" y="994634"/>
                </a:cubicBezTo>
                <a:cubicBezTo>
                  <a:pt x="730876" y="1008896"/>
                  <a:pt x="723816" y="1024543"/>
                  <a:pt x="725688" y="1039554"/>
                </a:cubicBezTo>
                <a:cubicBezTo>
                  <a:pt x="742838" y="1218917"/>
                  <a:pt x="758740" y="1222232"/>
                  <a:pt x="832016" y="1309067"/>
                </a:cubicBezTo>
                <a:cubicBezTo>
                  <a:pt x="937229" y="1437907"/>
                  <a:pt x="951422" y="1426083"/>
                  <a:pt x="1063279" y="1488744"/>
                </a:cubicBezTo>
                <a:cubicBezTo>
                  <a:pt x="1089198" y="1481670"/>
                  <a:pt x="1123248" y="1480490"/>
                  <a:pt x="1150999" y="1469492"/>
                </a:cubicBezTo>
                <a:cubicBezTo>
                  <a:pt x="1203251" y="1449582"/>
                  <a:pt x="1148912" y="1448196"/>
                  <a:pt x="1164290" y="1450241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/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blipFill>
                <a:blip r:embed="rId16"/>
                <a:stretch>
                  <a:fillRect l="-1743" t="-4717" r="-108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phic 29" descr="Stopwatch 25% outline">
            <a:extLst>
              <a:ext uri="{FF2B5EF4-FFF2-40B4-BE49-F238E27FC236}">
                <a16:creationId xmlns:a16="http://schemas.microsoft.com/office/drawing/2014/main" id="{7093B432-58FD-E26C-040D-E3AD0EB44F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2426" y="52686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/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blipFill>
                <a:blip r:embed="rId17"/>
                <a:stretch>
                  <a:fillRect l="-3433" t="-3774" r="-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/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blipFill>
                <a:blip r:embed="rId18"/>
                <a:stretch>
                  <a:fillRect l="-1987" t="-4717" r="-1104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D2DB4DE2-A268-5CFB-E022-760E000B61C9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5618162" y="3280201"/>
            <a:ext cx="2666340" cy="1330522"/>
          </a:xfrm>
          <a:prstGeom prst="rect">
            <a:avLst/>
          </a:prstGeom>
        </p:spPr>
      </p:pic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EFABE4E3-03A2-721D-0C89-9CA40146F750}"/>
              </a:ext>
            </a:extLst>
          </p:cNvPr>
          <p:cNvCxnSpPr>
            <a:cxnSpLocks/>
          </p:cNvCxnSpPr>
          <p:nvPr/>
        </p:nvCxnSpPr>
        <p:spPr>
          <a:xfrm flipV="1">
            <a:off x="7008987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3D4CB18-E284-51E0-3BEE-93F25ACF2BBD}"/>
              </a:ext>
            </a:extLst>
          </p:cNvPr>
          <p:cNvCxnSpPr>
            <a:cxnSpLocks/>
          </p:cNvCxnSpPr>
          <p:nvPr/>
        </p:nvCxnSpPr>
        <p:spPr>
          <a:xfrm>
            <a:off x="6942418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CF09A2-B81B-6E52-7801-090333C686A0}"/>
              </a:ext>
            </a:extLst>
          </p:cNvPr>
          <p:cNvSpPr/>
          <p:nvPr/>
        </p:nvSpPr>
        <p:spPr>
          <a:xfrm rot="16018114">
            <a:off x="6807419" y="1947446"/>
            <a:ext cx="1488037" cy="1402957"/>
          </a:xfrm>
          <a:custGeom>
            <a:avLst/>
            <a:gdLst>
              <a:gd name="connsiteX0" fmla="*/ 0 w 1488037"/>
              <a:gd name="connsiteY0" fmla="*/ 0 h 1402957"/>
              <a:gd name="connsiteX1" fmla="*/ 6628 w 1488037"/>
              <a:gd name="connsiteY1" fmla="*/ 66518 h 1402957"/>
              <a:gd name="connsiteX2" fmla="*/ 39769 w 1488037"/>
              <a:gd name="connsiteY2" fmla="*/ 151180 h 1402957"/>
              <a:gd name="connsiteX3" fmla="*/ 139192 w 1488037"/>
              <a:gd name="connsiteY3" fmla="*/ 272125 h 1402957"/>
              <a:gd name="connsiteX4" fmla="*/ 245244 w 1488037"/>
              <a:gd name="connsiteY4" fmla="*/ 350738 h 1402957"/>
              <a:gd name="connsiteX5" fmla="*/ 364552 w 1488037"/>
              <a:gd name="connsiteY5" fmla="*/ 405163 h 1402957"/>
              <a:gd name="connsiteX6" fmla="*/ 609796 w 1488037"/>
              <a:gd name="connsiteY6" fmla="*/ 514013 h 1402957"/>
              <a:gd name="connsiteX7" fmla="*/ 768874 w 1488037"/>
              <a:gd name="connsiteY7" fmla="*/ 526108 h 1402957"/>
              <a:gd name="connsiteX8" fmla="*/ 954464 w 1488037"/>
              <a:gd name="connsiteY8" fmla="*/ 453541 h 1402957"/>
              <a:gd name="connsiteX9" fmla="*/ 964407 w 1488037"/>
              <a:gd name="connsiteY9" fmla="*/ 423305 h 1402957"/>
              <a:gd name="connsiteX10" fmla="*/ 967720 w 1488037"/>
              <a:gd name="connsiteY10" fmla="*/ 368880 h 1402957"/>
              <a:gd name="connsiteX11" fmla="*/ 957778 w 1488037"/>
              <a:gd name="connsiteY11" fmla="*/ 205605 h 1402957"/>
              <a:gd name="connsiteX12" fmla="*/ 931266 w 1488037"/>
              <a:gd name="connsiteY12" fmla="*/ 120943 h 1402957"/>
              <a:gd name="connsiteX13" fmla="*/ 914695 w 1488037"/>
              <a:gd name="connsiteY13" fmla="*/ 96755 h 1402957"/>
              <a:gd name="connsiteX14" fmla="*/ 894810 w 1488037"/>
              <a:gd name="connsiteY14" fmla="*/ 90707 h 1402957"/>
              <a:gd name="connsiteX15" fmla="*/ 775502 w 1488037"/>
              <a:gd name="connsiteY15" fmla="*/ 42330 h 1402957"/>
              <a:gd name="connsiteX16" fmla="*/ 629681 w 1488037"/>
              <a:gd name="connsiteY16" fmla="*/ 66518 h 1402957"/>
              <a:gd name="connsiteX17" fmla="*/ 593226 w 1488037"/>
              <a:gd name="connsiteY17" fmla="*/ 108850 h 1402957"/>
              <a:gd name="connsiteX18" fmla="*/ 540200 w 1488037"/>
              <a:gd name="connsiteY18" fmla="*/ 247936 h 1402957"/>
              <a:gd name="connsiteX19" fmla="*/ 536886 w 1488037"/>
              <a:gd name="connsiteY19" fmla="*/ 296313 h 1402957"/>
              <a:gd name="connsiteX20" fmla="*/ 533572 w 1488037"/>
              <a:gd name="connsiteY20" fmla="*/ 332597 h 1402957"/>
              <a:gd name="connsiteX21" fmla="*/ 536886 w 1488037"/>
              <a:gd name="connsiteY21" fmla="*/ 514013 h 1402957"/>
              <a:gd name="connsiteX22" fmla="*/ 553456 w 1488037"/>
              <a:gd name="connsiteY22" fmla="*/ 556344 h 1402957"/>
              <a:gd name="connsiteX23" fmla="*/ 662822 w 1488037"/>
              <a:gd name="connsiteY23" fmla="*/ 665194 h 1402957"/>
              <a:gd name="connsiteX24" fmla="*/ 778816 w 1488037"/>
              <a:gd name="connsiteY24" fmla="*/ 707525 h 1402957"/>
              <a:gd name="connsiteX25" fmla="*/ 874925 w 1488037"/>
              <a:gd name="connsiteY25" fmla="*/ 737761 h 1402957"/>
              <a:gd name="connsiteX26" fmla="*/ 918009 w 1488037"/>
              <a:gd name="connsiteY26" fmla="*/ 749856 h 1402957"/>
              <a:gd name="connsiteX27" fmla="*/ 1130112 w 1488037"/>
              <a:gd name="connsiteY27" fmla="*/ 780092 h 1402957"/>
              <a:gd name="connsiteX28" fmla="*/ 1265991 w 1488037"/>
              <a:gd name="connsiteY28" fmla="*/ 786138 h 1402957"/>
              <a:gd name="connsiteX29" fmla="*/ 1385299 w 1488037"/>
              <a:gd name="connsiteY29" fmla="*/ 780092 h 1402957"/>
              <a:gd name="connsiteX30" fmla="*/ 1421754 w 1488037"/>
              <a:gd name="connsiteY30" fmla="*/ 755903 h 1402957"/>
              <a:gd name="connsiteX31" fmla="*/ 1488037 w 1488037"/>
              <a:gd name="connsiteY31" fmla="*/ 731713 h 1402957"/>
              <a:gd name="connsiteX32" fmla="*/ 1458209 w 1488037"/>
              <a:gd name="connsiteY32" fmla="*/ 707525 h 1402957"/>
              <a:gd name="connsiteX33" fmla="*/ 1421754 w 1488037"/>
              <a:gd name="connsiteY33" fmla="*/ 695431 h 1402957"/>
              <a:gd name="connsiteX34" fmla="*/ 1385299 w 1488037"/>
              <a:gd name="connsiteY34" fmla="*/ 689383 h 1402957"/>
              <a:gd name="connsiteX35" fmla="*/ 1173196 w 1488037"/>
              <a:gd name="connsiteY35" fmla="*/ 677288 h 1402957"/>
              <a:gd name="connsiteX36" fmla="*/ 1116856 w 1488037"/>
              <a:gd name="connsiteY36" fmla="*/ 683336 h 1402957"/>
              <a:gd name="connsiteX37" fmla="*/ 1063830 w 1488037"/>
              <a:gd name="connsiteY37" fmla="*/ 719619 h 1402957"/>
              <a:gd name="connsiteX38" fmla="*/ 967720 w 1488037"/>
              <a:gd name="connsiteY38" fmla="*/ 828469 h 1402957"/>
              <a:gd name="connsiteX39" fmla="*/ 911381 w 1488037"/>
              <a:gd name="connsiteY39" fmla="*/ 937319 h 1402957"/>
              <a:gd name="connsiteX40" fmla="*/ 904753 w 1488037"/>
              <a:gd name="connsiteY40" fmla="*/ 979651 h 1402957"/>
              <a:gd name="connsiteX41" fmla="*/ 1037317 w 1488037"/>
              <a:gd name="connsiteY41" fmla="*/ 1233633 h 1402957"/>
              <a:gd name="connsiteX42" fmla="*/ 1325645 w 1488037"/>
              <a:gd name="connsiteY42" fmla="*/ 1402957 h 1402957"/>
              <a:gd name="connsiteX43" fmla="*/ 1435011 w 1488037"/>
              <a:gd name="connsiteY43" fmla="*/ 1384814 h 1402957"/>
              <a:gd name="connsiteX44" fmla="*/ 1451581 w 1488037"/>
              <a:gd name="connsiteY44" fmla="*/ 1366673 h 140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88037" h="1402957" extrusionOk="0">
                <a:moveTo>
                  <a:pt x="0" y="0"/>
                </a:moveTo>
                <a:cubicBezTo>
                  <a:pt x="-1110" y="19786"/>
                  <a:pt x="-349" y="44515"/>
                  <a:pt x="6628" y="66518"/>
                </a:cubicBezTo>
                <a:cubicBezTo>
                  <a:pt x="13415" y="91350"/>
                  <a:pt x="32263" y="134020"/>
                  <a:pt x="39769" y="151180"/>
                </a:cubicBezTo>
                <a:cubicBezTo>
                  <a:pt x="67933" y="192493"/>
                  <a:pt x="104511" y="237428"/>
                  <a:pt x="139192" y="272125"/>
                </a:cubicBezTo>
                <a:cubicBezTo>
                  <a:pt x="174269" y="301725"/>
                  <a:pt x="212225" y="330243"/>
                  <a:pt x="245244" y="350738"/>
                </a:cubicBezTo>
                <a:cubicBezTo>
                  <a:pt x="287131" y="370778"/>
                  <a:pt x="324930" y="386331"/>
                  <a:pt x="364552" y="405163"/>
                </a:cubicBezTo>
                <a:cubicBezTo>
                  <a:pt x="475914" y="460966"/>
                  <a:pt x="497312" y="489252"/>
                  <a:pt x="609796" y="514013"/>
                </a:cubicBezTo>
                <a:cubicBezTo>
                  <a:pt x="663317" y="520565"/>
                  <a:pt x="717530" y="517982"/>
                  <a:pt x="768874" y="526108"/>
                </a:cubicBezTo>
                <a:cubicBezTo>
                  <a:pt x="937739" y="504765"/>
                  <a:pt x="906998" y="590546"/>
                  <a:pt x="954464" y="453541"/>
                </a:cubicBezTo>
                <a:cubicBezTo>
                  <a:pt x="958080" y="442319"/>
                  <a:pt x="963034" y="434003"/>
                  <a:pt x="964407" y="423305"/>
                </a:cubicBezTo>
                <a:cubicBezTo>
                  <a:pt x="964595" y="406046"/>
                  <a:pt x="966233" y="389064"/>
                  <a:pt x="967720" y="368880"/>
                </a:cubicBezTo>
                <a:cubicBezTo>
                  <a:pt x="963661" y="314423"/>
                  <a:pt x="961279" y="255918"/>
                  <a:pt x="957778" y="205605"/>
                </a:cubicBezTo>
                <a:cubicBezTo>
                  <a:pt x="958624" y="178793"/>
                  <a:pt x="945012" y="138838"/>
                  <a:pt x="931266" y="120943"/>
                </a:cubicBezTo>
                <a:cubicBezTo>
                  <a:pt x="925766" y="110997"/>
                  <a:pt x="920375" y="101513"/>
                  <a:pt x="914695" y="96755"/>
                </a:cubicBezTo>
                <a:cubicBezTo>
                  <a:pt x="908452" y="91176"/>
                  <a:pt x="901534" y="93441"/>
                  <a:pt x="894810" y="90707"/>
                </a:cubicBezTo>
                <a:cubicBezTo>
                  <a:pt x="783932" y="43659"/>
                  <a:pt x="883079" y="75974"/>
                  <a:pt x="775502" y="42330"/>
                </a:cubicBezTo>
                <a:cubicBezTo>
                  <a:pt x="731050" y="47738"/>
                  <a:pt x="676988" y="49556"/>
                  <a:pt x="629681" y="66518"/>
                </a:cubicBezTo>
                <a:cubicBezTo>
                  <a:pt x="614827" y="73108"/>
                  <a:pt x="602586" y="87745"/>
                  <a:pt x="593226" y="108850"/>
                </a:cubicBezTo>
                <a:cubicBezTo>
                  <a:pt x="554047" y="177006"/>
                  <a:pt x="556536" y="182248"/>
                  <a:pt x="540200" y="247936"/>
                </a:cubicBezTo>
                <a:cubicBezTo>
                  <a:pt x="540018" y="265378"/>
                  <a:pt x="538200" y="279649"/>
                  <a:pt x="536886" y="296313"/>
                </a:cubicBezTo>
                <a:cubicBezTo>
                  <a:pt x="535312" y="306441"/>
                  <a:pt x="534990" y="318543"/>
                  <a:pt x="533572" y="332597"/>
                </a:cubicBezTo>
                <a:cubicBezTo>
                  <a:pt x="533412" y="400750"/>
                  <a:pt x="529966" y="459524"/>
                  <a:pt x="536886" y="514013"/>
                </a:cubicBezTo>
                <a:cubicBezTo>
                  <a:pt x="540572" y="531753"/>
                  <a:pt x="546902" y="546212"/>
                  <a:pt x="553456" y="556344"/>
                </a:cubicBezTo>
                <a:cubicBezTo>
                  <a:pt x="577719" y="588534"/>
                  <a:pt x="641775" y="651803"/>
                  <a:pt x="662822" y="665194"/>
                </a:cubicBezTo>
                <a:cubicBezTo>
                  <a:pt x="694464" y="689885"/>
                  <a:pt x="744027" y="695438"/>
                  <a:pt x="778816" y="707525"/>
                </a:cubicBezTo>
                <a:cubicBezTo>
                  <a:pt x="810087" y="712975"/>
                  <a:pt x="845645" y="731689"/>
                  <a:pt x="874925" y="737761"/>
                </a:cubicBezTo>
                <a:cubicBezTo>
                  <a:pt x="887742" y="742104"/>
                  <a:pt x="904002" y="747935"/>
                  <a:pt x="918009" y="749856"/>
                </a:cubicBezTo>
                <a:cubicBezTo>
                  <a:pt x="946087" y="758213"/>
                  <a:pt x="1092720" y="780832"/>
                  <a:pt x="1130112" y="780092"/>
                </a:cubicBezTo>
                <a:cubicBezTo>
                  <a:pt x="1170717" y="783303"/>
                  <a:pt x="1219027" y="789622"/>
                  <a:pt x="1265991" y="786138"/>
                </a:cubicBezTo>
                <a:cubicBezTo>
                  <a:pt x="1304343" y="783972"/>
                  <a:pt x="1339202" y="785487"/>
                  <a:pt x="1385299" y="780092"/>
                </a:cubicBezTo>
                <a:cubicBezTo>
                  <a:pt x="1399344" y="776616"/>
                  <a:pt x="1409500" y="763799"/>
                  <a:pt x="1421754" y="755903"/>
                </a:cubicBezTo>
                <a:cubicBezTo>
                  <a:pt x="1449200" y="738953"/>
                  <a:pt x="1455262" y="741005"/>
                  <a:pt x="1488037" y="731713"/>
                </a:cubicBezTo>
                <a:cubicBezTo>
                  <a:pt x="1481400" y="697840"/>
                  <a:pt x="1487044" y="717864"/>
                  <a:pt x="1458209" y="707525"/>
                </a:cubicBezTo>
                <a:cubicBezTo>
                  <a:pt x="1444590" y="703041"/>
                  <a:pt x="1432981" y="698800"/>
                  <a:pt x="1421754" y="695431"/>
                </a:cubicBezTo>
                <a:cubicBezTo>
                  <a:pt x="1408324" y="693480"/>
                  <a:pt x="1426927" y="692591"/>
                  <a:pt x="1385299" y="689383"/>
                </a:cubicBezTo>
                <a:cubicBezTo>
                  <a:pt x="1298056" y="685706"/>
                  <a:pt x="1271608" y="691466"/>
                  <a:pt x="1173196" y="677288"/>
                </a:cubicBezTo>
                <a:cubicBezTo>
                  <a:pt x="1154948" y="677599"/>
                  <a:pt x="1136783" y="675071"/>
                  <a:pt x="1116856" y="683336"/>
                </a:cubicBezTo>
                <a:cubicBezTo>
                  <a:pt x="1098243" y="691499"/>
                  <a:pt x="1080353" y="709381"/>
                  <a:pt x="1063830" y="719619"/>
                </a:cubicBezTo>
                <a:cubicBezTo>
                  <a:pt x="1032333" y="743180"/>
                  <a:pt x="992227" y="794533"/>
                  <a:pt x="967720" y="828469"/>
                </a:cubicBezTo>
                <a:cubicBezTo>
                  <a:pt x="949296" y="854356"/>
                  <a:pt x="925857" y="903633"/>
                  <a:pt x="911381" y="937319"/>
                </a:cubicBezTo>
                <a:cubicBezTo>
                  <a:pt x="909568" y="951258"/>
                  <a:pt x="902335" y="965584"/>
                  <a:pt x="904753" y="979651"/>
                </a:cubicBezTo>
                <a:cubicBezTo>
                  <a:pt x="925556" y="1149447"/>
                  <a:pt x="945846" y="1152202"/>
                  <a:pt x="1037317" y="1233633"/>
                </a:cubicBezTo>
                <a:cubicBezTo>
                  <a:pt x="1167042" y="1356702"/>
                  <a:pt x="1186301" y="1343776"/>
                  <a:pt x="1325645" y="1402957"/>
                </a:cubicBezTo>
                <a:cubicBezTo>
                  <a:pt x="1356080" y="1395720"/>
                  <a:pt x="1403516" y="1394193"/>
                  <a:pt x="1435011" y="1384814"/>
                </a:cubicBezTo>
                <a:cubicBezTo>
                  <a:pt x="1499897" y="1367038"/>
                  <a:pt x="1432475" y="1366097"/>
                  <a:pt x="1451581" y="1366673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3A105A3-600E-7906-C204-61DC4CFA733A}"/>
              </a:ext>
            </a:extLst>
          </p:cNvPr>
          <p:cNvSpPr/>
          <p:nvPr/>
        </p:nvSpPr>
        <p:spPr>
          <a:xfrm>
            <a:off x="271418" y="748632"/>
            <a:ext cx="7591294" cy="3196829"/>
          </a:xfrm>
          <a:custGeom>
            <a:avLst/>
            <a:gdLst>
              <a:gd name="connsiteX0" fmla="*/ 7591294 w 7591294"/>
              <a:gd name="connsiteY0" fmla="*/ 436696 h 3196829"/>
              <a:gd name="connsiteX1" fmla="*/ 4255428 w 7591294"/>
              <a:gd name="connsiteY1" fmla="*/ 41585 h 3196829"/>
              <a:gd name="connsiteX2" fmla="*/ 1218717 w 7591294"/>
              <a:gd name="connsiteY2" fmla="*/ 143185 h 3196829"/>
              <a:gd name="connsiteX3" fmla="*/ 22094 w 7591294"/>
              <a:gd name="connsiteY3" fmla="*/ 1204340 h 3196829"/>
              <a:gd name="connsiteX4" fmla="*/ 434139 w 7591294"/>
              <a:gd name="connsiteY4" fmla="*/ 3196829 h 319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1294" h="3196829">
                <a:moveTo>
                  <a:pt x="7591294" y="436696"/>
                </a:moveTo>
                <a:cubicBezTo>
                  <a:pt x="6454409" y="263599"/>
                  <a:pt x="5317524" y="90503"/>
                  <a:pt x="4255428" y="41585"/>
                </a:cubicBezTo>
                <a:cubicBezTo>
                  <a:pt x="3193332" y="-7333"/>
                  <a:pt x="1924273" y="-50607"/>
                  <a:pt x="1218717" y="143185"/>
                </a:cubicBezTo>
                <a:cubicBezTo>
                  <a:pt x="513161" y="336977"/>
                  <a:pt x="152857" y="695399"/>
                  <a:pt x="22094" y="1204340"/>
                </a:cubicBezTo>
                <a:cubicBezTo>
                  <a:pt x="-108669" y="1713281"/>
                  <a:pt x="381458" y="2920251"/>
                  <a:pt x="434139" y="3196829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/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Seek new host</a:t>
                </a:r>
                <a:r>
                  <a:rPr lang="en-US" dirty="0"/>
                  <a:t>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blipFill>
                <a:blip r:embed="rId20"/>
                <a:stretch>
                  <a:fillRect l="-1709" t="-377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Graphic 69" descr="Stopwatch 25% outline">
            <a:extLst>
              <a:ext uri="{FF2B5EF4-FFF2-40B4-BE49-F238E27FC236}">
                <a16:creationId xmlns:a16="http://schemas.microsoft.com/office/drawing/2014/main" id="{B65276F6-FA4F-894B-E08F-443789A69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04866" y="521933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/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blipFill>
                <a:blip r:embed="rId21"/>
                <a:stretch>
                  <a:fillRect l="-3488" t="-3774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/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blipFill>
                <a:blip r:embed="rId22"/>
                <a:stretch>
                  <a:fillRect l="-1879" t="-4717" r="-83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68BC10F-9624-8119-9F22-20CFC19C7635}"/>
              </a:ext>
            </a:extLst>
          </p:cNvPr>
          <p:cNvSpPr/>
          <p:nvPr/>
        </p:nvSpPr>
        <p:spPr>
          <a:xfrm rot="14707922">
            <a:off x="9410839" y="1903234"/>
            <a:ext cx="1590470" cy="1434560"/>
          </a:xfrm>
          <a:custGeom>
            <a:avLst/>
            <a:gdLst>
              <a:gd name="connsiteX0" fmla="*/ 0 w 1590470"/>
              <a:gd name="connsiteY0" fmla="*/ 0 h 1434560"/>
              <a:gd name="connsiteX1" fmla="*/ 7084 w 1590470"/>
              <a:gd name="connsiteY1" fmla="*/ 68016 h 1434560"/>
              <a:gd name="connsiteX2" fmla="*/ 42506 w 1590470"/>
              <a:gd name="connsiteY2" fmla="*/ 154586 h 1434560"/>
              <a:gd name="connsiteX3" fmla="*/ 148774 w 1590470"/>
              <a:gd name="connsiteY3" fmla="*/ 278255 h 1434560"/>
              <a:gd name="connsiteX4" fmla="*/ 262126 w 1590470"/>
              <a:gd name="connsiteY4" fmla="*/ 358639 h 1434560"/>
              <a:gd name="connsiteX5" fmla="*/ 389647 w 1590470"/>
              <a:gd name="connsiteY5" fmla="*/ 414290 h 1434560"/>
              <a:gd name="connsiteX6" fmla="*/ 651773 w 1590470"/>
              <a:gd name="connsiteY6" fmla="*/ 525592 h 1434560"/>
              <a:gd name="connsiteX7" fmla="*/ 821801 w 1590470"/>
              <a:gd name="connsiteY7" fmla="*/ 537959 h 1434560"/>
              <a:gd name="connsiteX8" fmla="*/ 1020168 w 1590470"/>
              <a:gd name="connsiteY8" fmla="*/ 463758 h 1434560"/>
              <a:gd name="connsiteX9" fmla="*/ 1030794 w 1590470"/>
              <a:gd name="connsiteY9" fmla="*/ 432841 h 1434560"/>
              <a:gd name="connsiteX10" fmla="*/ 1034336 w 1590470"/>
              <a:gd name="connsiteY10" fmla="*/ 377190 h 1434560"/>
              <a:gd name="connsiteX11" fmla="*/ 1023710 w 1590470"/>
              <a:gd name="connsiteY11" fmla="*/ 210237 h 1434560"/>
              <a:gd name="connsiteX12" fmla="*/ 995372 w 1590470"/>
              <a:gd name="connsiteY12" fmla="*/ 123668 h 1434560"/>
              <a:gd name="connsiteX13" fmla="*/ 977660 w 1590470"/>
              <a:gd name="connsiteY13" fmla="*/ 98935 h 1434560"/>
              <a:gd name="connsiteX14" fmla="*/ 956407 w 1590470"/>
              <a:gd name="connsiteY14" fmla="*/ 92751 h 1434560"/>
              <a:gd name="connsiteX15" fmla="*/ 828886 w 1590470"/>
              <a:gd name="connsiteY15" fmla="*/ 43284 h 1434560"/>
              <a:gd name="connsiteX16" fmla="*/ 673027 w 1590470"/>
              <a:gd name="connsiteY16" fmla="*/ 68016 h 1434560"/>
              <a:gd name="connsiteX17" fmla="*/ 634062 w 1590470"/>
              <a:gd name="connsiteY17" fmla="*/ 111302 h 1434560"/>
              <a:gd name="connsiteX18" fmla="*/ 577386 w 1590470"/>
              <a:gd name="connsiteY18" fmla="*/ 253521 h 1434560"/>
              <a:gd name="connsiteX19" fmla="*/ 573844 w 1590470"/>
              <a:gd name="connsiteY19" fmla="*/ 302988 h 1434560"/>
              <a:gd name="connsiteX20" fmla="*/ 570301 w 1590470"/>
              <a:gd name="connsiteY20" fmla="*/ 340089 h 1434560"/>
              <a:gd name="connsiteX21" fmla="*/ 573844 w 1590470"/>
              <a:gd name="connsiteY21" fmla="*/ 525592 h 1434560"/>
              <a:gd name="connsiteX22" fmla="*/ 591555 w 1590470"/>
              <a:gd name="connsiteY22" fmla="*/ 568876 h 1434560"/>
              <a:gd name="connsiteX23" fmla="*/ 708450 w 1590470"/>
              <a:gd name="connsiteY23" fmla="*/ 680178 h 1434560"/>
              <a:gd name="connsiteX24" fmla="*/ 832428 w 1590470"/>
              <a:gd name="connsiteY24" fmla="*/ 723463 h 1434560"/>
              <a:gd name="connsiteX25" fmla="*/ 935153 w 1590470"/>
              <a:gd name="connsiteY25" fmla="*/ 754380 h 1434560"/>
              <a:gd name="connsiteX26" fmla="*/ 981203 w 1590470"/>
              <a:gd name="connsiteY26" fmla="*/ 766747 h 1434560"/>
              <a:gd name="connsiteX27" fmla="*/ 1207906 w 1590470"/>
              <a:gd name="connsiteY27" fmla="*/ 797664 h 1434560"/>
              <a:gd name="connsiteX28" fmla="*/ 1353139 w 1590470"/>
              <a:gd name="connsiteY28" fmla="*/ 803847 h 1434560"/>
              <a:gd name="connsiteX29" fmla="*/ 1480660 w 1590470"/>
              <a:gd name="connsiteY29" fmla="*/ 797664 h 1434560"/>
              <a:gd name="connsiteX30" fmla="*/ 1519624 w 1590470"/>
              <a:gd name="connsiteY30" fmla="*/ 772930 h 1434560"/>
              <a:gd name="connsiteX31" fmla="*/ 1590470 w 1590470"/>
              <a:gd name="connsiteY31" fmla="*/ 748196 h 1434560"/>
              <a:gd name="connsiteX32" fmla="*/ 1558589 w 1590470"/>
              <a:gd name="connsiteY32" fmla="*/ 723463 h 1434560"/>
              <a:gd name="connsiteX33" fmla="*/ 1519624 w 1590470"/>
              <a:gd name="connsiteY33" fmla="*/ 711096 h 1434560"/>
              <a:gd name="connsiteX34" fmla="*/ 1480660 w 1590470"/>
              <a:gd name="connsiteY34" fmla="*/ 704912 h 1434560"/>
              <a:gd name="connsiteX35" fmla="*/ 1253956 w 1590470"/>
              <a:gd name="connsiteY35" fmla="*/ 692545 h 1434560"/>
              <a:gd name="connsiteX36" fmla="*/ 1193737 w 1590470"/>
              <a:gd name="connsiteY36" fmla="*/ 698729 h 1434560"/>
              <a:gd name="connsiteX37" fmla="*/ 1137061 w 1590470"/>
              <a:gd name="connsiteY37" fmla="*/ 735829 h 1434560"/>
              <a:gd name="connsiteX38" fmla="*/ 1034336 w 1590470"/>
              <a:gd name="connsiteY38" fmla="*/ 847131 h 1434560"/>
              <a:gd name="connsiteX39" fmla="*/ 974118 w 1590470"/>
              <a:gd name="connsiteY39" fmla="*/ 958433 h 1434560"/>
              <a:gd name="connsiteX40" fmla="*/ 967034 w 1590470"/>
              <a:gd name="connsiteY40" fmla="*/ 1001718 h 1434560"/>
              <a:gd name="connsiteX41" fmla="*/ 1108724 w 1590470"/>
              <a:gd name="connsiteY41" fmla="*/ 1261422 h 1434560"/>
              <a:gd name="connsiteX42" fmla="*/ 1416899 w 1590470"/>
              <a:gd name="connsiteY42" fmla="*/ 1434560 h 1434560"/>
              <a:gd name="connsiteX43" fmla="*/ 1533794 w 1590470"/>
              <a:gd name="connsiteY43" fmla="*/ 1416008 h 1434560"/>
              <a:gd name="connsiteX44" fmla="*/ 1551505 w 1590470"/>
              <a:gd name="connsiteY44" fmla="*/ 1397458 h 143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590470" h="1434560" extrusionOk="0">
                <a:moveTo>
                  <a:pt x="0" y="0"/>
                </a:moveTo>
                <a:cubicBezTo>
                  <a:pt x="-162" y="20858"/>
                  <a:pt x="1522" y="45874"/>
                  <a:pt x="7084" y="68016"/>
                </a:cubicBezTo>
                <a:cubicBezTo>
                  <a:pt x="14064" y="93502"/>
                  <a:pt x="34689" y="137075"/>
                  <a:pt x="42506" y="154586"/>
                </a:cubicBezTo>
                <a:cubicBezTo>
                  <a:pt x="73538" y="203387"/>
                  <a:pt x="113099" y="240306"/>
                  <a:pt x="148774" y="278255"/>
                </a:cubicBezTo>
                <a:cubicBezTo>
                  <a:pt x="191967" y="308051"/>
                  <a:pt x="228308" y="338145"/>
                  <a:pt x="262126" y="358639"/>
                </a:cubicBezTo>
                <a:cubicBezTo>
                  <a:pt x="308210" y="377632"/>
                  <a:pt x="346710" y="400731"/>
                  <a:pt x="389647" y="414290"/>
                </a:cubicBezTo>
                <a:cubicBezTo>
                  <a:pt x="510757" y="466574"/>
                  <a:pt x="529654" y="501327"/>
                  <a:pt x="651773" y="525592"/>
                </a:cubicBezTo>
                <a:cubicBezTo>
                  <a:pt x="708581" y="534027"/>
                  <a:pt x="767579" y="527865"/>
                  <a:pt x="821801" y="537959"/>
                </a:cubicBezTo>
                <a:cubicBezTo>
                  <a:pt x="995756" y="512545"/>
                  <a:pt x="970601" y="595737"/>
                  <a:pt x="1020168" y="463758"/>
                </a:cubicBezTo>
                <a:cubicBezTo>
                  <a:pt x="1024008" y="453033"/>
                  <a:pt x="1029188" y="443764"/>
                  <a:pt x="1030794" y="432841"/>
                </a:cubicBezTo>
                <a:cubicBezTo>
                  <a:pt x="1030829" y="415394"/>
                  <a:pt x="1033870" y="396842"/>
                  <a:pt x="1034336" y="377190"/>
                </a:cubicBezTo>
                <a:cubicBezTo>
                  <a:pt x="1030302" y="321487"/>
                  <a:pt x="1027972" y="262327"/>
                  <a:pt x="1023710" y="210237"/>
                </a:cubicBezTo>
                <a:cubicBezTo>
                  <a:pt x="1021713" y="181841"/>
                  <a:pt x="1009669" y="142376"/>
                  <a:pt x="995372" y="123668"/>
                </a:cubicBezTo>
                <a:cubicBezTo>
                  <a:pt x="989602" y="113637"/>
                  <a:pt x="983771" y="103803"/>
                  <a:pt x="977660" y="98935"/>
                </a:cubicBezTo>
                <a:cubicBezTo>
                  <a:pt x="970885" y="92786"/>
                  <a:pt x="963988" y="95273"/>
                  <a:pt x="956407" y="92751"/>
                </a:cubicBezTo>
                <a:cubicBezTo>
                  <a:pt x="839528" y="57818"/>
                  <a:pt x="942556" y="77617"/>
                  <a:pt x="828886" y="43284"/>
                </a:cubicBezTo>
                <a:cubicBezTo>
                  <a:pt x="778636" y="50440"/>
                  <a:pt x="718684" y="55169"/>
                  <a:pt x="673027" y="68016"/>
                </a:cubicBezTo>
                <a:cubicBezTo>
                  <a:pt x="657476" y="74183"/>
                  <a:pt x="644490" y="90776"/>
                  <a:pt x="634062" y="111302"/>
                </a:cubicBezTo>
                <a:cubicBezTo>
                  <a:pt x="591665" y="181430"/>
                  <a:pt x="594822" y="186348"/>
                  <a:pt x="577386" y="253521"/>
                </a:cubicBezTo>
                <a:cubicBezTo>
                  <a:pt x="576384" y="270264"/>
                  <a:pt x="575501" y="283291"/>
                  <a:pt x="573844" y="302988"/>
                </a:cubicBezTo>
                <a:cubicBezTo>
                  <a:pt x="572145" y="313195"/>
                  <a:pt x="570662" y="327095"/>
                  <a:pt x="570301" y="340089"/>
                </a:cubicBezTo>
                <a:cubicBezTo>
                  <a:pt x="570091" y="411963"/>
                  <a:pt x="566923" y="468573"/>
                  <a:pt x="573844" y="525592"/>
                </a:cubicBezTo>
                <a:cubicBezTo>
                  <a:pt x="576822" y="543483"/>
                  <a:pt x="585035" y="559269"/>
                  <a:pt x="591555" y="568876"/>
                </a:cubicBezTo>
                <a:cubicBezTo>
                  <a:pt x="616852" y="601909"/>
                  <a:pt x="686985" y="666093"/>
                  <a:pt x="708450" y="680178"/>
                </a:cubicBezTo>
                <a:cubicBezTo>
                  <a:pt x="741919" y="705865"/>
                  <a:pt x="793684" y="710697"/>
                  <a:pt x="832428" y="723463"/>
                </a:cubicBezTo>
                <a:cubicBezTo>
                  <a:pt x="866467" y="733729"/>
                  <a:pt x="902198" y="746150"/>
                  <a:pt x="935153" y="754380"/>
                </a:cubicBezTo>
                <a:cubicBezTo>
                  <a:pt x="947914" y="758811"/>
                  <a:pt x="966750" y="765783"/>
                  <a:pt x="981203" y="766747"/>
                </a:cubicBezTo>
                <a:cubicBezTo>
                  <a:pt x="1009719" y="775850"/>
                  <a:pt x="1165198" y="795203"/>
                  <a:pt x="1207906" y="797664"/>
                </a:cubicBezTo>
                <a:cubicBezTo>
                  <a:pt x="1246847" y="800619"/>
                  <a:pt x="1302954" y="807625"/>
                  <a:pt x="1353139" y="803847"/>
                </a:cubicBezTo>
                <a:cubicBezTo>
                  <a:pt x="1389823" y="801164"/>
                  <a:pt x="1431313" y="803049"/>
                  <a:pt x="1480660" y="797664"/>
                </a:cubicBezTo>
                <a:cubicBezTo>
                  <a:pt x="1496495" y="793386"/>
                  <a:pt x="1506595" y="783415"/>
                  <a:pt x="1519624" y="772930"/>
                </a:cubicBezTo>
                <a:cubicBezTo>
                  <a:pt x="1549241" y="754887"/>
                  <a:pt x="1555094" y="757721"/>
                  <a:pt x="1590470" y="748196"/>
                </a:cubicBezTo>
                <a:cubicBezTo>
                  <a:pt x="1582564" y="714522"/>
                  <a:pt x="1589833" y="733655"/>
                  <a:pt x="1558589" y="723463"/>
                </a:cubicBezTo>
                <a:cubicBezTo>
                  <a:pt x="1544970" y="719473"/>
                  <a:pt x="1531777" y="714507"/>
                  <a:pt x="1519624" y="711096"/>
                </a:cubicBezTo>
                <a:cubicBezTo>
                  <a:pt x="1505290" y="709135"/>
                  <a:pt x="1527311" y="710174"/>
                  <a:pt x="1480660" y="704912"/>
                </a:cubicBezTo>
                <a:cubicBezTo>
                  <a:pt x="1420243" y="681683"/>
                  <a:pt x="1279854" y="698242"/>
                  <a:pt x="1253956" y="692545"/>
                </a:cubicBezTo>
                <a:cubicBezTo>
                  <a:pt x="1235413" y="691100"/>
                  <a:pt x="1215460" y="689907"/>
                  <a:pt x="1193737" y="698729"/>
                </a:cubicBezTo>
                <a:cubicBezTo>
                  <a:pt x="1173380" y="710360"/>
                  <a:pt x="1154813" y="725044"/>
                  <a:pt x="1137061" y="735829"/>
                </a:cubicBezTo>
                <a:cubicBezTo>
                  <a:pt x="1102074" y="759508"/>
                  <a:pt x="1062450" y="815464"/>
                  <a:pt x="1034336" y="847131"/>
                </a:cubicBezTo>
                <a:cubicBezTo>
                  <a:pt x="1008258" y="872398"/>
                  <a:pt x="988118" y="922464"/>
                  <a:pt x="974118" y="958433"/>
                </a:cubicBezTo>
                <a:cubicBezTo>
                  <a:pt x="972939" y="972351"/>
                  <a:pt x="964155" y="987456"/>
                  <a:pt x="967034" y="1001718"/>
                </a:cubicBezTo>
                <a:cubicBezTo>
                  <a:pt x="988615" y="1176184"/>
                  <a:pt x="1011097" y="1178749"/>
                  <a:pt x="1108724" y="1261422"/>
                </a:cubicBezTo>
                <a:cubicBezTo>
                  <a:pt x="1248864" y="1385938"/>
                  <a:pt x="1267747" y="1374069"/>
                  <a:pt x="1416899" y="1434560"/>
                </a:cubicBezTo>
                <a:cubicBezTo>
                  <a:pt x="1448183" y="1426858"/>
                  <a:pt x="1495890" y="1426738"/>
                  <a:pt x="1533794" y="1416008"/>
                </a:cubicBezTo>
                <a:cubicBezTo>
                  <a:pt x="1603416" y="1397074"/>
                  <a:pt x="1531007" y="1394575"/>
                  <a:pt x="1551505" y="139745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D780EEF-387B-101F-EFB7-0B9CBF5384BD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8602894" y="3272243"/>
            <a:ext cx="2666340" cy="1330522"/>
          </a:xfrm>
          <a:prstGeom prst="rect">
            <a:avLst/>
          </a:prstGeom>
        </p:spPr>
      </p:pic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B4EEEF7E-79C3-5D2F-3440-24A841E95A73}"/>
              </a:ext>
            </a:extLst>
          </p:cNvPr>
          <p:cNvCxnSpPr>
            <a:cxnSpLocks/>
          </p:cNvCxnSpPr>
          <p:nvPr/>
        </p:nvCxnSpPr>
        <p:spPr>
          <a:xfrm flipV="1">
            <a:off x="10002633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C556918B-800F-7178-0FAD-E04B97F5EAF3}"/>
              </a:ext>
            </a:extLst>
          </p:cNvPr>
          <p:cNvCxnSpPr>
            <a:cxnSpLocks/>
          </p:cNvCxnSpPr>
          <p:nvPr/>
        </p:nvCxnSpPr>
        <p:spPr>
          <a:xfrm>
            <a:off x="9936064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Target outline">
            <a:extLst>
              <a:ext uri="{FF2B5EF4-FFF2-40B4-BE49-F238E27FC236}">
                <a16:creationId xmlns:a16="http://schemas.microsoft.com/office/drawing/2014/main" id="{A22F3466-F1F6-E40D-CB8A-D80C2AE7C7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900466" y="3686077"/>
            <a:ext cx="914400" cy="914400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B99EE0B-96DD-C585-A942-23B966D5EFC4}"/>
              </a:ext>
            </a:extLst>
          </p:cNvPr>
          <p:cNvSpPr/>
          <p:nvPr/>
        </p:nvSpPr>
        <p:spPr>
          <a:xfrm>
            <a:off x="4967111" y="510585"/>
            <a:ext cx="5475111" cy="522348"/>
          </a:xfrm>
          <a:custGeom>
            <a:avLst/>
            <a:gdLst>
              <a:gd name="connsiteX0" fmla="*/ 5475111 w 5475111"/>
              <a:gd name="connsiteY0" fmla="*/ 522348 h 522348"/>
              <a:gd name="connsiteX1" fmla="*/ 3318933 w 5475111"/>
              <a:gd name="connsiteY1" fmla="*/ 3059 h 522348"/>
              <a:gd name="connsiteX2" fmla="*/ 0 w 5475111"/>
              <a:gd name="connsiteY2" fmla="*/ 302215 h 52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5111" h="522348">
                <a:moveTo>
                  <a:pt x="5475111" y="522348"/>
                </a:moveTo>
                <a:cubicBezTo>
                  <a:pt x="4853281" y="281048"/>
                  <a:pt x="4231451" y="39748"/>
                  <a:pt x="3318933" y="3059"/>
                </a:cubicBezTo>
                <a:cubicBezTo>
                  <a:pt x="2406414" y="-33630"/>
                  <a:pt x="603955" y="271171"/>
                  <a:pt x="0" y="30221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C7F5756-27AA-2939-0423-0FBD9FF0E76F}"/>
              </a:ext>
            </a:extLst>
          </p:cNvPr>
          <p:cNvSpPr/>
          <p:nvPr/>
        </p:nvSpPr>
        <p:spPr>
          <a:xfrm>
            <a:off x="2043289" y="824089"/>
            <a:ext cx="3093155" cy="468489"/>
          </a:xfrm>
          <a:custGeom>
            <a:avLst/>
            <a:gdLst>
              <a:gd name="connsiteX0" fmla="*/ 3093155 w 3093155"/>
              <a:gd name="connsiteY0" fmla="*/ 468489 h 468489"/>
              <a:gd name="connsiteX1" fmla="*/ 1518355 w 3093155"/>
              <a:gd name="connsiteY1" fmla="*/ 141111 h 468489"/>
              <a:gd name="connsiteX2" fmla="*/ 0 w 3093155"/>
              <a:gd name="connsiteY2" fmla="*/ 0 h 4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5" h="468489">
                <a:moveTo>
                  <a:pt x="3093155" y="468489"/>
                </a:moveTo>
                <a:cubicBezTo>
                  <a:pt x="2563518" y="343840"/>
                  <a:pt x="2033881" y="219192"/>
                  <a:pt x="1518355" y="141111"/>
                </a:cubicBezTo>
                <a:cubicBezTo>
                  <a:pt x="1002829" y="63029"/>
                  <a:pt x="398874" y="78081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24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stCxn id="61" idx="1"/>
            <a:endCxn id="3" idx="2"/>
          </p:cNvCxnSpPr>
          <p:nvPr/>
        </p:nvCxnSpPr>
        <p:spPr>
          <a:xfrm rot="10800000">
            <a:off x="1556924" y="3144609"/>
            <a:ext cx="1788270" cy="680650"/>
          </a:xfrm>
          <a:prstGeom prst="bentConnector2">
            <a:avLst/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</p:cNvCxnSpPr>
          <p:nvPr/>
        </p:nvCxnSpPr>
        <p:spPr>
          <a:xfrm flipV="1">
            <a:off x="8795901" y="1068116"/>
            <a:ext cx="12700" cy="414728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C8EF43D-B0E3-573B-9EBD-E26E9A11C704}"/>
                  </a:ext>
                </a:extLst>
              </p:cNvPr>
              <p:cNvSpPr/>
              <p:nvPr/>
            </p:nvSpPr>
            <p:spPr>
              <a:xfrm>
                <a:off x="7040673" y="49530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Oviposition stage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C8EF43D-B0E3-573B-9EBD-E26E9A11C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73" y="49530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5937C189-FA80-A017-ED95-AB9637E0714C}"/>
              </a:ext>
            </a:extLst>
          </p:cNvPr>
          <p:cNvSpPr/>
          <p:nvPr/>
        </p:nvSpPr>
        <p:spPr>
          <a:xfrm>
            <a:off x="7421672" y="508113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62282C7-4F8B-5121-2B00-95F10EA28DBD}"/>
              </a:ext>
            </a:extLst>
          </p:cNvPr>
          <p:cNvSpPr/>
          <p:nvPr/>
        </p:nvSpPr>
        <p:spPr>
          <a:xfrm>
            <a:off x="8883173" y="4953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33707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</p:cNvCxnSpPr>
          <p:nvPr/>
        </p:nvCxnSpPr>
        <p:spPr>
          <a:xfrm flipH="1" flipV="1">
            <a:off x="2434538" y="1068115"/>
            <a:ext cx="46061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180119"/>
                <a:ext cx="262315" cy="296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180119"/>
                <a:ext cx="262315" cy="296428"/>
              </a:xfrm>
              <a:prstGeom prst="rect">
                <a:avLst/>
              </a:prstGeom>
              <a:blipFill>
                <a:blip r:embed="rId3"/>
                <a:stretch>
                  <a:fillRect l="-23256" r="-16279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204890" y="1640929"/>
                <a:ext cx="285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890" y="1640929"/>
                <a:ext cx="285847" cy="276999"/>
              </a:xfrm>
              <a:prstGeom prst="rect">
                <a:avLst/>
              </a:prstGeom>
              <a:blipFill>
                <a:blip r:embed="rId4"/>
                <a:stretch>
                  <a:fillRect l="-21277" r="-638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594682" y="693041"/>
                <a:ext cx="285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682" y="693041"/>
                <a:ext cx="285847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4953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4953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640929"/>
            <a:ext cx="0" cy="358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Host-seeking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196656" y="374916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656" y="3749168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109386" y="3446889"/>
            <a:ext cx="964884" cy="30227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</p:cNvCxnSpPr>
          <p:nvPr/>
        </p:nvCxnSpPr>
        <p:spPr>
          <a:xfrm>
            <a:off x="2434538" y="2571795"/>
            <a:ext cx="1797234" cy="3022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6951884" y="4321982"/>
            <a:ext cx="966403" cy="3206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35" idx="1"/>
            <a:endCxn id="61" idx="2"/>
          </p:cNvCxnSpPr>
          <p:nvPr/>
        </p:nvCxnSpPr>
        <p:spPr>
          <a:xfrm rot="10800000">
            <a:off x="3660802" y="4019704"/>
            <a:ext cx="1525767" cy="585399"/>
          </a:xfrm>
          <a:prstGeom prst="bentConnector2">
            <a:avLst/>
          </a:prstGeom>
          <a:ln w="38100">
            <a:solidFill>
              <a:srgbClr val="0F7B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940503" y="1761030"/>
            <a:ext cx="1750187" cy="4517346"/>
          </a:xfrm>
          <a:prstGeom prst="bentConnector3">
            <a:avLst>
              <a:gd name="adj1" fmla="val -4898"/>
            </a:avLst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660802" y="4019703"/>
            <a:ext cx="3393599" cy="1651938"/>
          </a:xfrm>
          <a:prstGeom prst="bentConnector2">
            <a:avLst/>
          </a:prstGeom>
          <a:ln w="38100">
            <a:solidFill>
              <a:srgbClr val="0F7B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415802" y="1285732"/>
            <a:ext cx="2643607" cy="6361363"/>
          </a:xfrm>
          <a:prstGeom prst="bentConnector3">
            <a:avLst>
              <a:gd name="adj1" fmla="val -8647"/>
            </a:avLst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058272" y="2229459"/>
                <a:ext cx="549766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272" y="2229459"/>
                <a:ext cx="549766" cy="296556"/>
              </a:xfrm>
              <a:prstGeom prst="rect">
                <a:avLst/>
              </a:prstGeom>
              <a:blipFill>
                <a:blip r:embed="rId9"/>
                <a:stretch>
                  <a:fillRect l="-11111" r="-7778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356059" y="3154828"/>
                <a:ext cx="49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059" y="3154828"/>
                <a:ext cx="498470" cy="276999"/>
              </a:xfrm>
              <a:prstGeom prst="rect">
                <a:avLst/>
              </a:prstGeom>
              <a:blipFill>
                <a:blip r:embed="rId10"/>
                <a:stretch>
                  <a:fillRect l="-12346" r="-49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540611" y="3514031"/>
                <a:ext cx="18298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11" y="3514031"/>
                <a:ext cx="1829860" cy="276999"/>
              </a:xfrm>
              <a:prstGeom prst="rect">
                <a:avLst/>
              </a:prstGeom>
              <a:blipFill>
                <a:blip r:embed="rId11"/>
                <a:stretch>
                  <a:fillRect r="-100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168794" y="4043688"/>
                <a:ext cx="532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794" y="4043688"/>
                <a:ext cx="532582" cy="276999"/>
              </a:xfrm>
              <a:prstGeom prst="rect">
                <a:avLst/>
              </a:prstGeom>
              <a:blipFill>
                <a:blip r:embed="rId12"/>
                <a:stretch>
                  <a:fillRect l="-11494" r="-459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395A4A1-CAB3-2BBD-2201-5A681F9D189B}"/>
              </a:ext>
            </a:extLst>
          </p:cNvPr>
          <p:cNvGrpSpPr/>
          <p:nvPr/>
        </p:nvGrpSpPr>
        <p:grpSpPr>
          <a:xfrm>
            <a:off x="3345194" y="2874075"/>
            <a:ext cx="1764192" cy="1145628"/>
            <a:chOff x="3345194" y="3055050"/>
            <a:chExt cx="1764192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5B269D71-1A0F-E0EF-EDF0-E9D82E4242AA}"/>
                    </a:ext>
                  </a:extLst>
                </p:cNvPr>
                <p:cNvSpPr/>
                <p:nvPr/>
              </p:nvSpPr>
              <p:spPr>
                <a:xfrm>
                  <a:off x="3354158" y="3055050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Landing</a:t>
                  </a:r>
                </a:p>
              </p:txBody>
            </p:sp>
          </mc:Choice>
          <mc:Fallback xmlns="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5B269D71-1A0F-E0EF-EDF0-E9D82E4242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4158" y="3055050"/>
                  <a:ext cx="1755228" cy="1145628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BA1287E-507E-4EE3-925A-F2E4BDBD3C16}"/>
                </a:ext>
              </a:extLst>
            </p:cNvPr>
            <p:cNvSpPr/>
            <p:nvPr/>
          </p:nvSpPr>
          <p:spPr>
            <a:xfrm>
              <a:off x="3345194" y="3811789"/>
              <a:ext cx="631213" cy="388889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736379" y="4295586"/>
                <a:ext cx="12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79" y="4295586"/>
                <a:ext cx="1268424" cy="276999"/>
              </a:xfrm>
              <a:prstGeom prst="rect">
                <a:avLst/>
              </a:prstGeom>
              <a:blipFill>
                <a:blip r:embed="rId14"/>
                <a:stretch>
                  <a:fillRect l="-2404" r="-14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543199" y="4608846"/>
                <a:ext cx="1863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4608846"/>
                <a:ext cx="1863972" cy="276999"/>
              </a:xfrm>
              <a:prstGeom prst="rect">
                <a:avLst/>
              </a:prstGeom>
              <a:blipFill>
                <a:blip r:embed="rId15"/>
                <a:stretch>
                  <a:fillRect r="-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040673" y="464258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73" y="4642588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054400" y="54771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463405" y="3003260"/>
                <a:ext cx="542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05" y="3003260"/>
                <a:ext cx="542713" cy="276999"/>
              </a:xfrm>
              <a:prstGeom prst="rect">
                <a:avLst/>
              </a:prstGeom>
              <a:blipFill>
                <a:blip r:embed="rId17"/>
                <a:stretch>
                  <a:fillRect l="-11236" r="-449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543199" y="5703661"/>
                <a:ext cx="1874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5703661"/>
                <a:ext cx="1874103" cy="276999"/>
              </a:xfrm>
              <a:prstGeom prst="rect">
                <a:avLst/>
              </a:prstGeom>
              <a:blipFill>
                <a:blip r:embed="rId18"/>
                <a:stretch>
                  <a:fillRect r="-64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736379" y="5364869"/>
                <a:ext cx="1278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79" y="5364869"/>
                <a:ext cx="1278555" cy="276999"/>
              </a:xfrm>
              <a:prstGeom prst="rect">
                <a:avLst/>
              </a:prstGeom>
              <a:blipFill>
                <a:blip r:embed="rId19"/>
                <a:stretch>
                  <a:fillRect l="-2381" r="-95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69692" y="2377737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097519" y="354356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033565" y="4513504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D78783-1868-AF94-3971-9CEB5FA61B3D}"/>
              </a:ext>
            </a:extLst>
          </p:cNvPr>
          <p:cNvSpPr/>
          <p:nvPr/>
        </p:nvSpPr>
        <p:spPr>
          <a:xfrm>
            <a:off x="5186568" y="4410657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C94-C918-BF5B-E53C-E93BA4DC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contacts counted by entrance or exit?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8876C1-B4EF-4C66-D064-1354C08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10" r="25784"/>
          <a:stretch/>
        </p:blipFill>
        <p:spPr>
          <a:xfrm>
            <a:off x="933450" y="2466975"/>
            <a:ext cx="9115425" cy="38653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B937AE-D210-BA68-8C01-25D644396AC3}"/>
              </a:ext>
            </a:extLst>
          </p:cNvPr>
          <p:cNvSpPr txBox="1"/>
          <p:nvPr/>
        </p:nvSpPr>
        <p:spPr>
          <a:xfrm>
            <a:off x="932649" y="1659875"/>
            <a:ext cx="6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transmissive contacts occur upon </a:t>
            </a:r>
            <a:r>
              <a:rPr lang="en-US" b="1" dirty="0">
                <a:solidFill>
                  <a:schemeClr val="accent2"/>
                </a:solidFill>
              </a:rPr>
              <a:t>entering </a:t>
            </a:r>
            <a:r>
              <a:rPr lang="en-US" dirty="0"/>
              <a:t>a state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5"/>
                </a:solidFill>
              </a:rPr>
              <a:t>exiting</a:t>
            </a:r>
            <a:r>
              <a:rPr lang="en-US" dirty="0"/>
              <a:t> it 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38D960-62E5-20B4-EE3E-A2138E72D37E}"/>
              </a:ext>
            </a:extLst>
          </p:cNvPr>
          <p:cNvSpPr/>
          <p:nvPr/>
        </p:nvSpPr>
        <p:spPr>
          <a:xfrm>
            <a:off x="5755243" y="3325296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3EDEF1-422C-ED5C-4526-E03060735D97}"/>
              </a:ext>
            </a:extLst>
          </p:cNvPr>
          <p:cNvSpPr/>
          <p:nvPr/>
        </p:nvSpPr>
        <p:spPr>
          <a:xfrm>
            <a:off x="7956066" y="4192224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60811B-3C29-139C-4F7B-F9E82589A90F}"/>
              </a:ext>
            </a:extLst>
          </p:cNvPr>
          <p:cNvSpPr/>
          <p:nvPr/>
        </p:nvSpPr>
        <p:spPr>
          <a:xfrm>
            <a:off x="9602545" y="5772302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8FDCED-0297-3658-80D8-C3B7C6FBC95C}"/>
              </a:ext>
            </a:extLst>
          </p:cNvPr>
          <p:cNvSpPr/>
          <p:nvPr/>
        </p:nvSpPr>
        <p:spPr>
          <a:xfrm>
            <a:off x="8345245" y="638917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B9C547-1126-8947-93F1-4DB2EF9BFDB6}"/>
              </a:ext>
            </a:extLst>
          </p:cNvPr>
          <p:cNvSpPr/>
          <p:nvPr/>
        </p:nvSpPr>
        <p:spPr>
          <a:xfrm>
            <a:off x="7592769" y="6049619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F33A65-709E-F3AB-F422-06EA7B630457}"/>
              </a:ext>
            </a:extLst>
          </p:cNvPr>
          <p:cNvSpPr/>
          <p:nvPr/>
        </p:nvSpPr>
        <p:spPr>
          <a:xfrm>
            <a:off x="6306621" y="5564895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9AA47-B934-4D2E-F5C9-A064954CD242}"/>
              </a:ext>
            </a:extLst>
          </p:cNvPr>
          <p:cNvSpPr/>
          <p:nvPr/>
        </p:nvSpPr>
        <p:spPr>
          <a:xfrm>
            <a:off x="5547836" y="482879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6566-F8CF-37D8-2E01-02850C537941}"/>
              </a:ext>
            </a:extLst>
          </p:cNvPr>
          <p:cNvSpPr/>
          <p:nvPr/>
        </p:nvSpPr>
        <p:spPr>
          <a:xfrm>
            <a:off x="7956065" y="4780247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0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66336" y="65000"/>
            <a:ext cx="683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When does density-dependence matter?</a:t>
            </a:r>
          </a:p>
          <a:p>
            <a:r>
              <a:rPr lang="en-US" sz="2000" dirty="0"/>
              <a:t>Not at the point of transmission, but during host-seeking.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065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D8DF-597D-B8B7-7A66-E9D221A54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1D5EC-5E27-1F83-9F14-5FDEA1DD73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F82A6-4C51-8A35-44A5-35F05BE537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F3BFB-89F5-F646-66A6-B51CE2C3B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1A95DD9-7291-1361-3337-04CD733D89C2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7711656-8928-E99C-CD65-C745AEEC808F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80FFA1-BD68-4140-DCEB-4244775CF912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8B03C39-1414-0D51-0A1D-EF6EF21C6B8C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D4A4B2-61C9-A73C-F011-6E8FF1F43991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6FEED2-4D74-BEA1-95EB-58E35835F2E7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EA29D36-CD39-0B7F-7457-D454DB7AC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AC410B3-DBEE-2237-8D5C-3090BE717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51B003B-6BCB-9158-9982-44A1AB13F8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E08B841-8C60-6E1C-208E-DFF03197829E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5DC80BF-B44A-DC0F-B103-E295661DD9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8DF602E-5CDB-BDFD-070C-174406225EAD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5E705A8-B428-2181-9AC7-AF40F95BA3E1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33938F2-49F4-BF72-CF80-3AC5AB957426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B7F7031-FF65-C9DA-592F-DA678C6A9DDF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F4AD76C-7449-4025-0D48-06C0307DF729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2A19970-36C1-8DEF-F8D3-F9CDEEABEE73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347BE0-AA07-678F-C89A-32F714AD49D5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18185D-0119-715A-FAB8-D3AA572EA422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101CB8-E4B4-4863-A220-ADCD3E6C2C54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C33E41-2FB5-1970-F822-D45A57F43B3C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8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99D4A-B1F6-CC79-9594-BD1D1488E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79D6D-0527-7E5E-605A-6C2E9F804D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D52942-294B-B38D-A0A0-EED3B93E8A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2A4B5-651F-FBC8-3382-F7E9041A7C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FF2BF4C-B265-935A-1EFA-0438819AEAFB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73DB12A-157A-1140-8DB7-352573663C66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B47DF12-4272-290A-4C01-9CE3BA5C1EF9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140D28-3F3C-7517-FC38-CD98CF85A7F2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57B21EF-D154-A532-5702-AB759243944D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0B8E79-CBE5-83BC-CE2E-723E6CA14DC8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E7D856-9B91-07C4-F8EF-BC9AD61A3AA8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9489BA-1FC7-C1FF-3504-250300BEA4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B993367-A574-7607-F95D-9592908645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C24CA9-7A06-1186-3B1D-370EF0FB1A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C5DA3CC-A51C-2279-5B81-EC96A0580FB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FDD473-9E6B-7AC8-9589-2536E2E797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9A632F6-EF2F-A724-648F-9A09EF52FB95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803D301-86DE-90FB-75EA-FB1B70CA9D11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70B209-0828-30A4-993D-ABD569B46CF8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1E1B34-3DA2-FA95-FA03-185B08D67DF3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3A5B93F-876C-D5D7-9398-BF5F85DB556E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304DEFA5-C03F-B310-6B1D-F8EA0CD7BBD3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93E85432-70F3-D247-F253-9B3BEC2D4A34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172871E4-04E6-E8FE-EA19-A38EC49A15C0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534AADDE-0388-9EA6-737A-04659149136B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374D37-DEB3-93FD-B785-C526047C70A9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6B9066E1-8778-8CC7-9187-891314EF962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9DDD6F-67CB-3B2F-F789-DCC32ACA801D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B7A12F-25B6-DE10-6D68-039AA53148A2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28AB8E-8E2F-2C3C-6A83-5BBFC0712F77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B6E899-4EB9-6092-8AF9-ACCD19BBE63D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DB8A-50B8-CD6E-CED7-4A9B6BB8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EA359-BCC2-3FB6-E2D4-DB438A68A0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ADB09-6091-559E-EEB7-551D557E36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05022-7721-890C-5BD9-BC0EA3C6B4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59B2DE2F-4E30-F9F0-A951-893248D7520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362C69A-0FCC-F83F-9E51-A8633D5C196D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D6111B4-7D4B-8AE4-CE10-1455CBC70B45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A4FA5AD-E378-2D4D-3491-E6E3B2371154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C9CA659-3DB5-6C3D-2A24-6091300EDC66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DC76B5-6B4C-3FA7-258D-0FF7695C21C3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D6095B-74F7-6F17-DF63-5B43C09FD31C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8A89679-1042-8F84-0BB3-5B76DA2C48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95CE5FE-5E9D-3287-A592-F47C9A7324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93314B-9186-9746-608C-BCDCBD2EF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323BC5F-0C87-59FD-0DFA-9604DE368B7E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1F6B07-68A8-B6F0-60C6-B13330888B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867F23-6208-1A85-93E5-8F58B039CDEE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B281A57-1AE6-2CEC-FCE0-4EA6153B365F}"/>
              </a:ext>
            </a:extLst>
          </p:cNvPr>
          <p:cNvSpPr/>
          <p:nvPr/>
        </p:nvSpPr>
        <p:spPr>
          <a:xfrm flipV="1">
            <a:off x="10577642" y="34801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003919-FDBC-8029-4A5F-A8B7AB6B35B5}"/>
              </a:ext>
            </a:extLst>
          </p:cNvPr>
          <p:cNvSpPr/>
          <p:nvPr/>
        </p:nvSpPr>
        <p:spPr>
          <a:xfrm flipH="1" flipV="1">
            <a:off x="10577642" y="287231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B6C5840-215F-558A-FAFE-75ED46C210D7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1556F99-1B0D-5A09-7E19-842D658569B0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551026EC-152C-9A03-ACD8-EDA66288DB8B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9045027" y="2616110"/>
            <a:ext cx="668580" cy="239664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6479E9C0-9B18-538F-E3CA-245A1EF76CAC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066248F-B0CC-BBBF-D21F-812F10EA4D6A}"/>
              </a:ext>
            </a:extLst>
          </p:cNvPr>
          <p:cNvCxnSpPr>
            <a:cxnSpLocks/>
          </p:cNvCxnSpPr>
          <p:nvPr/>
        </p:nvCxnSpPr>
        <p:spPr>
          <a:xfrm>
            <a:off x="5502900" y="1971927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013FE06-C559-12CA-A524-BAAD73AB118C}"/>
              </a:ext>
            </a:extLst>
          </p:cNvPr>
          <p:cNvCxnSpPr>
            <a:cxnSpLocks/>
          </p:cNvCxnSpPr>
          <p:nvPr/>
        </p:nvCxnSpPr>
        <p:spPr>
          <a:xfrm>
            <a:off x="6374682" y="2344148"/>
            <a:ext cx="32344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43E0942-B7C6-6199-0039-FC1F88E8CC6D}"/>
              </a:ext>
            </a:extLst>
          </p:cNvPr>
          <p:cNvCxnSpPr>
            <a:cxnSpLocks/>
          </p:cNvCxnSpPr>
          <p:nvPr/>
        </p:nvCxnSpPr>
        <p:spPr>
          <a:xfrm>
            <a:off x="7065907" y="2682365"/>
            <a:ext cx="326120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AA350D6-E119-6C13-B302-68CE3EB03D58}"/>
              </a:ext>
            </a:extLst>
          </p:cNvPr>
          <p:cNvCxnSpPr>
            <a:cxnSpLocks/>
          </p:cNvCxnSpPr>
          <p:nvPr/>
        </p:nvCxnSpPr>
        <p:spPr>
          <a:xfrm>
            <a:off x="5502900" y="1598276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2846C777-699F-1F8C-61DF-A949744E25B2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273729" y="3176229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7EA22981-07CC-6D02-4D13-EB3FEDC8E058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B1A16BB6-5692-0A1C-2817-2A45B1220573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831E0F14-0723-CD91-71EF-76937B91A64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CB3DBB48-AE4C-94A5-ED62-02CAC3705E69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801550-FA3A-9076-34E6-AB0315ABBECB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205E054-DEF0-79FC-7B1F-07AE62E9E2AD}"/>
              </a:ext>
            </a:extLst>
          </p:cNvPr>
          <p:cNvSpPr txBox="1"/>
          <p:nvPr/>
        </p:nvSpPr>
        <p:spPr>
          <a:xfrm>
            <a:off x="7969183" y="722535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0D7E30A-77E5-F175-65DA-12475C9E4684}"/>
              </a:ext>
            </a:extLst>
          </p:cNvPr>
          <p:cNvCxnSpPr>
            <a:cxnSpLocks/>
          </p:cNvCxnSpPr>
          <p:nvPr/>
        </p:nvCxnSpPr>
        <p:spPr>
          <a:xfrm>
            <a:off x="7695544" y="2996610"/>
            <a:ext cx="3260830" cy="412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7279BC-FB74-1B3E-D15E-2BBB407F3609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355F44-2BA3-A5B1-DCCA-C0B87BBACACC}"/>
              </a:ext>
            </a:extLst>
          </p:cNvPr>
          <p:cNvCxnSpPr>
            <a:cxnSpLocks/>
          </p:cNvCxnSpPr>
          <p:nvPr/>
        </p:nvCxnSpPr>
        <p:spPr>
          <a:xfrm>
            <a:off x="7693563" y="1208544"/>
            <a:ext cx="3262811" cy="2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70824-51BA-09E7-F203-067E3023BD74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C5226-66B2-82AF-CCF0-49E887EAB4C5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243FE4-607E-E308-5BC5-27F5650B9FA8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052076-5142-EEDD-18FB-084C20C0CDE8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C1232-0FF0-07D4-CFF7-D60925E29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87BE4-DEB0-385E-F883-EED796EC1F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0C54A-8469-8DD0-6CE9-D938A8A11A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37A71-3401-2DF1-0C77-4D0D888EAD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C39E80C7-1EB0-5C28-F511-935E2EF7915F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F25B9D24-1418-AFB4-D42E-5A64437FE3D0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1CCA715-5317-3A6C-6F00-C9F5E3E7476A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34D491-5219-48B1-F9B6-C7AE78762851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47028FA-812E-EE4D-23EC-E14B36A9F9F5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DB0217-9134-69F2-E777-8CB2CD3D16EB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993AA1-0CB3-88D2-7DBD-A235485E6F18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BC1531-130B-3951-0705-E6CA5E5BD0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2627009-F487-CA06-3325-0324393ED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DB2AD2-8D8C-93E2-FD1C-7A470630D26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8A3D777-ABC2-99BB-8D0A-5AC279FC456D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34FD36-5BAA-3207-DAF0-9969577595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DEA0DEA-2A30-0A47-DA2F-8B2E9D0BA0A1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63C284-31D0-8217-5EBB-23C00AC484DD}"/>
              </a:ext>
            </a:extLst>
          </p:cNvPr>
          <p:cNvSpPr/>
          <p:nvPr/>
        </p:nvSpPr>
        <p:spPr>
          <a:xfrm flipV="1">
            <a:off x="10577642" y="34801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8BABC8-0965-50A8-5448-1435F9C5A655}"/>
              </a:ext>
            </a:extLst>
          </p:cNvPr>
          <p:cNvSpPr/>
          <p:nvPr/>
        </p:nvSpPr>
        <p:spPr>
          <a:xfrm flipH="1" flipV="1">
            <a:off x="10577642" y="287231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8ADBB65C-4A69-BF45-1C70-39E64CC2FE0D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31163D7-4708-6210-34AC-4719AA18AFB5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B47044D5-9A5B-455C-EAE7-60E6D7DFE52D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9045027" y="2616110"/>
            <a:ext cx="668580" cy="239664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6686E464-9A90-43B8-FABC-549F80E1F4FB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CFDBF67-10FA-564E-26E3-0E3746A7B647}"/>
              </a:ext>
            </a:extLst>
          </p:cNvPr>
          <p:cNvCxnSpPr>
            <a:cxnSpLocks/>
          </p:cNvCxnSpPr>
          <p:nvPr/>
        </p:nvCxnSpPr>
        <p:spPr>
          <a:xfrm>
            <a:off x="5502900" y="1971927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8540D8F-0E0B-88C7-DD28-454F47416FD0}"/>
              </a:ext>
            </a:extLst>
          </p:cNvPr>
          <p:cNvCxnSpPr>
            <a:cxnSpLocks/>
          </p:cNvCxnSpPr>
          <p:nvPr/>
        </p:nvCxnSpPr>
        <p:spPr>
          <a:xfrm>
            <a:off x="6374682" y="2344148"/>
            <a:ext cx="32344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952E5DB-2DF2-2D50-13BE-E2FC59DA370F}"/>
              </a:ext>
            </a:extLst>
          </p:cNvPr>
          <p:cNvCxnSpPr>
            <a:cxnSpLocks/>
          </p:cNvCxnSpPr>
          <p:nvPr/>
        </p:nvCxnSpPr>
        <p:spPr>
          <a:xfrm>
            <a:off x="7065907" y="2682365"/>
            <a:ext cx="326120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311DE26-09AC-8283-17C4-57FB197BC4A6}"/>
              </a:ext>
            </a:extLst>
          </p:cNvPr>
          <p:cNvCxnSpPr>
            <a:cxnSpLocks/>
          </p:cNvCxnSpPr>
          <p:nvPr/>
        </p:nvCxnSpPr>
        <p:spPr>
          <a:xfrm>
            <a:off x="5502900" y="1598276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9EDD039-9C16-1544-66D8-D2886EBE3710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273729" y="3176229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6A3B79A9-A7AF-21D0-4F5C-09A5ACA52187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176C7F82-EAA2-881E-9E2C-5FD990A917A9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F485DA3-BAA8-41EF-627B-E2CD390B1CEC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969B0C8D-EFAD-D985-B0D3-68D8599F3379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A444F4-E06D-64EC-D1BF-94E6C821724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C25FB93-D1EC-D077-E7E4-23681145E533}"/>
              </a:ext>
            </a:extLst>
          </p:cNvPr>
          <p:cNvSpPr txBox="1"/>
          <p:nvPr/>
        </p:nvSpPr>
        <p:spPr>
          <a:xfrm>
            <a:off x="7969183" y="722535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4AEB354-9D8E-7100-FCC7-1126C7A589EA}"/>
              </a:ext>
            </a:extLst>
          </p:cNvPr>
          <p:cNvCxnSpPr>
            <a:cxnSpLocks/>
          </p:cNvCxnSpPr>
          <p:nvPr/>
        </p:nvCxnSpPr>
        <p:spPr>
          <a:xfrm>
            <a:off x="7695544" y="2996610"/>
            <a:ext cx="3260830" cy="412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2DC516F6-7C60-3AC7-EF1E-81FAE42444C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7724E2-27C7-19A5-A58A-B764699A875A}"/>
              </a:ext>
            </a:extLst>
          </p:cNvPr>
          <p:cNvCxnSpPr>
            <a:cxnSpLocks/>
          </p:cNvCxnSpPr>
          <p:nvPr/>
        </p:nvCxnSpPr>
        <p:spPr>
          <a:xfrm>
            <a:off x="7693563" y="1208544"/>
            <a:ext cx="3262811" cy="2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A62A177-CA3B-A874-BA15-8DF71E85F129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D080A0-E1F1-3718-DDB1-2E51A7B55B6B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E50B98-CBBF-9190-FD43-4E523E03FB2A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8C430E-FCDE-ABC8-1B68-C6E3B89B1AA9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23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9E5B-18FB-26EC-4AFE-9C59AFE9C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23012CE4-EF43-D086-9016-223D405A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5731" y="1644467"/>
            <a:ext cx="2634522" cy="170797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77638AA2-5D8E-C14B-C2C3-64B32A293377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596626" y="2871562"/>
            <a:ext cx="548522" cy="2005804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3FBE7D3-9B0F-F93B-4B45-7F3BF7C90D5F}"/>
              </a:ext>
            </a:extLst>
          </p:cNvPr>
          <p:cNvSpPr/>
          <p:nvPr/>
        </p:nvSpPr>
        <p:spPr>
          <a:xfrm>
            <a:off x="4319309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67FC62B-FB1F-7958-75BD-A035601214A3}"/>
              </a:ext>
            </a:extLst>
          </p:cNvPr>
          <p:cNvSpPr/>
          <p:nvPr/>
        </p:nvSpPr>
        <p:spPr>
          <a:xfrm>
            <a:off x="8340731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F61242-0E4C-73A4-D1E9-2CAB2FB71D8B}"/>
              </a:ext>
            </a:extLst>
          </p:cNvPr>
          <p:cNvCxnSpPr>
            <a:cxnSpLocks/>
          </p:cNvCxnSpPr>
          <p:nvPr/>
        </p:nvCxnSpPr>
        <p:spPr>
          <a:xfrm flipH="1">
            <a:off x="6395340" y="45539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D0F8554-B592-7AA4-EFCD-70F70FCBDEA0}"/>
              </a:ext>
            </a:extLst>
          </p:cNvPr>
          <p:cNvSpPr/>
          <p:nvPr/>
        </p:nvSpPr>
        <p:spPr>
          <a:xfrm>
            <a:off x="7856583" y="44218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FBA17B-B0B9-6C3B-EA20-B7D34EBBCE25}"/>
              </a:ext>
            </a:extLst>
          </p:cNvPr>
          <p:cNvSpPr/>
          <p:nvPr/>
        </p:nvSpPr>
        <p:spPr>
          <a:xfrm>
            <a:off x="298700" y="41642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7EBE20-21B4-F7E6-2164-D744C1B080B7}"/>
              </a:ext>
            </a:extLst>
          </p:cNvPr>
          <p:cNvCxnSpPr>
            <a:cxnSpLocks/>
          </p:cNvCxnSpPr>
          <p:nvPr/>
        </p:nvCxnSpPr>
        <p:spPr>
          <a:xfrm flipH="1">
            <a:off x="2522281" y="45539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A529A5-CB30-ACA8-2E50-8850DA8D2D48}"/>
              </a:ext>
            </a:extLst>
          </p:cNvPr>
          <p:cNvSpPr>
            <a:spLocks/>
          </p:cNvSpPr>
          <p:nvPr/>
        </p:nvSpPr>
        <p:spPr>
          <a:xfrm>
            <a:off x="298700" y="1048460"/>
            <a:ext cx="3108960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49DFBF-B0AB-EA16-850D-EF7F8690A364}"/>
              </a:ext>
            </a:extLst>
          </p:cNvPr>
          <p:cNvSpPr>
            <a:spLocks/>
          </p:cNvSpPr>
          <p:nvPr/>
        </p:nvSpPr>
        <p:spPr>
          <a:xfrm>
            <a:off x="4319309" y="1051560"/>
            <a:ext cx="3108960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ABD0396-3AA7-C7F5-04FD-8F82D9434C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4BF8697-49CB-37D2-B83C-EEBB6E18449F}"/>
              </a:ext>
            </a:extLst>
          </p:cNvPr>
          <p:cNvSpPr/>
          <p:nvPr/>
        </p:nvSpPr>
        <p:spPr>
          <a:xfrm flipH="1">
            <a:off x="3867986" y="360020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4C16FB-E768-11AA-D2F5-89961E7D97BA}"/>
              </a:ext>
            </a:extLst>
          </p:cNvPr>
          <p:cNvSpPr>
            <a:spLocks/>
          </p:cNvSpPr>
          <p:nvPr/>
        </p:nvSpPr>
        <p:spPr>
          <a:xfrm>
            <a:off x="8340731" y="1045110"/>
            <a:ext cx="3108960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22ADB9-B74B-C5E8-E3FA-D95E0D99B675}"/>
              </a:ext>
            </a:extLst>
          </p:cNvPr>
          <p:cNvSpPr/>
          <p:nvPr/>
        </p:nvSpPr>
        <p:spPr>
          <a:xfrm flipH="1">
            <a:off x="3867986" y="3022039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6AAA109-3E46-F5B8-60B8-2BD897376CAB}"/>
              </a:ext>
            </a:extLst>
          </p:cNvPr>
          <p:cNvSpPr/>
          <p:nvPr/>
        </p:nvSpPr>
        <p:spPr>
          <a:xfrm flipV="1">
            <a:off x="9229218" y="36002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E9E960F-3770-0D79-F4BE-3B7C09E34B70}"/>
              </a:ext>
            </a:extLst>
          </p:cNvPr>
          <p:cNvSpPr/>
          <p:nvPr/>
        </p:nvSpPr>
        <p:spPr>
          <a:xfrm flipH="1" flipV="1">
            <a:off x="9229219" y="33524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4839A5A-8090-C98E-5F61-B83D420DC63D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662909" y="4350227"/>
            <a:ext cx="4052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CAA0816-215F-751B-C0C4-CAAF3F67517E}"/>
              </a:ext>
            </a:extLst>
          </p:cNvPr>
          <p:cNvSpPr/>
          <p:nvPr/>
        </p:nvSpPr>
        <p:spPr>
          <a:xfrm flipV="1">
            <a:off x="7866667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A1D0964-58FA-836B-637E-2C19A2ADF8ED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273683" y="3193189"/>
            <a:ext cx="548520" cy="136255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E5743F1D-CE59-CB5D-E592-18C8CE593E9E}"/>
              </a:ext>
            </a:extLst>
          </p:cNvPr>
          <p:cNvSpPr/>
          <p:nvPr/>
        </p:nvSpPr>
        <p:spPr>
          <a:xfrm flipV="1">
            <a:off x="7727251" y="45539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2358ECF-31E2-B718-D8A9-1896ADA9EE46}"/>
              </a:ext>
            </a:extLst>
          </p:cNvPr>
          <p:cNvCxnSpPr>
            <a:cxnSpLocks/>
          </p:cNvCxnSpPr>
          <p:nvPr/>
        </p:nvCxnSpPr>
        <p:spPr>
          <a:xfrm>
            <a:off x="7094585" y="1729198"/>
            <a:ext cx="332703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BE3A6AB-6399-7019-5350-53D00E51EE4A}"/>
              </a:ext>
            </a:extLst>
          </p:cNvPr>
          <p:cNvCxnSpPr>
            <a:cxnSpLocks/>
          </p:cNvCxnSpPr>
          <p:nvPr/>
        </p:nvCxnSpPr>
        <p:spPr>
          <a:xfrm>
            <a:off x="5563644" y="3012819"/>
            <a:ext cx="325321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FE4260C8-962E-76E7-3FF2-9E29A13881D7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105338" y="3476321"/>
            <a:ext cx="247762" cy="1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F11A5BB7-212E-A6C1-250D-468D7D046997}"/>
              </a:ext>
            </a:extLst>
          </p:cNvPr>
          <p:cNvCxnSpPr>
            <a:cxnSpLocks/>
          </p:cNvCxnSpPr>
          <p:nvPr/>
        </p:nvCxnSpPr>
        <p:spPr>
          <a:xfrm flipV="1">
            <a:off x="1397635" y="1691098"/>
            <a:ext cx="4997705" cy="132172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27555A3A-E02E-0C37-D106-8040714F53C5}"/>
              </a:ext>
            </a:extLst>
          </p:cNvPr>
          <p:cNvCxnSpPr>
            <a:cxnSpLocks/>
          </p:cNvCxnSpPr>
          <p:nvPr/>
        </p:nvCxnSpPr>
        <p:spPr>
          <a:xfrm>
            <a:off x="1405255" y="3000118"/>
            <a:ext cx="3372756" cy="1270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BFC76B8-C64A-580F-B785-915A83AE6A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CF49B9-9409-4E48-B45A-39C0DF3B4767}"/>
              </a:ext>
            </a:extLst>
          </p:cNvPr>
          <p:cNvSpPr txBox="1"/>
          <p:nvPr/>
        </p:nvSpPr>
        <p:spPr>
          <a:xfrm>
            <a:off x="3371537" y="261708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3509EB7-9A31-673A-1C31-B41B6CC2E30A}"/>
              </a:ext>
            </a:extLst>
          </p:cNvPr>
          <p:cNvSpPr txBox="1"/>
          <p:nvPr/>
        </p:nvSpPr>
        <p:spPr>
          <a:xfrm>
            <a:off x="6337884" y="261708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C5C490C2-7322-0C46-F8E7-BB47BCC3D975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867985" y="3022041"/>
            <a:ext cx="12700" cy="578163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62D7A5-C007-9D61-F548-7B0176E124F8}"/>
              </a:ext>
            </a:extLst>
          </p:cNvPr>
          <p:cNvCxnSpPr>
            <a:cxnSpLocks/>
          </p:cNvCxnSpPr>
          <p:nvPr/>
        </p:nvCxnSpPr>
        <p:spPr>
          <a:xfrm flipV="1">
            <a:off x="5563644" y="2376629"/>
            <a:ext cx="3332593" cy="205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9E890-1C2D-34D0-F37D-A1F7517D74DE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10B33C-8901-4EB7-8FF3-E762B0BB56C9}"/>
              </a:ext>
            </a:extLst>
          </p:cNvPr>
          <p:cNvSpPr/>
          <p:nvPr/>
        </p:nvSpPr>
        <p:spPr>
          <a:xfrm>
            <a:off x="2297830" y="2300088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18D391-BFC2-7942-C31E-62285212C183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EC14D2-B838-AAF7-B418-19C85D9B5E78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C689D46-D4BC-08EF-FF3A-7E9EB6358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122" y="1644467"/>
            <a:ext cx="2634522" cy="17079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2ED39E-6C1B-0D2A-58F3-80794D59D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6339" y="1644467"/>
            <a:ext cx="2634522" cy="17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30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4D6B7-3D1A-A438-8E4D-44DF5ACE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771488-E811-B7E1-8C24-187EF302028A}"/>
              </a:ext>
            </a:extLst>
          </p:cNvPr>
          <p:cNvSpPr/>
          <p:nvPr/>
        </p:nvSpPr>
        <p:spPr>
          <a:xfrm>
            <a:off x="133899" y="3740874"/>
            <a:ext cx="11518464" cy="1472659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E4814FC-7C56-3A3F-6979-320C211B6C6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96513" y="2871005"/>
            <a:ext cx="548522" cy="2005804"/>
          </a:xfrm>
          <a:prstGeom prst="curvedConnector3">
            <a:avLst>
              <a:gd name="adj1" fmla="val 50000"/>
            </a:avLst>
          </a:prstGeom>
          <a:ln w="8255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4A368841-875B-E31F-667F-28A5AB0ED3F1}"/>
              </a:ext>
            </a:extLst>
          </p:cNvPr>
          <p:cNvCxnSpPr>
            <a:cxnSpLocks/>
          </p:cNvCxnSpPr>
          <p:nvPr/>
        </p:nvCxnSpPr>
        <p:spPr>
          <a:xfrm rot="10800000">
            <a:off x="3867872" y="3021484"/>
            <a:ext cx="12700" cy="578163"/>
          </a:xfrm>
          <a:prstGeom prst="curvedConnector2">
            <a:avLst/>
          </a:prstGeom>
          <a:ln w="8255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9D909E-BFC9-3088-AD84-B65DDB6A2CF1}"/>
              </a:ext>
            </a:extLst>
          </p:cNvPr>
          <p:cNvSpPr/>
          <p:nvPr/>
        </p:nvSpPr>
        <p:spPr>
          <a:xfrm>
            <a:off x="133899" y="638046"/>
            <a:ext cx="11518464" cy="2924753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921F46A-F38B-CFB3-E045-98DA85F7C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5731" y="1644467"/>
            <a:ext cx="2634522" cy="170797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27D36F93-CE01-A7BB-6820-67A967348F27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21969" y="2896905"/>
            <a:ext cx="510422" cy="199321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4C4253C-C9CA-A20E-5501-048CCCD6AC70}"/>
              </a:ext>
            </a:extLst>
          </p:cNvPr>
          <p:cNvSpPr/>
          <p:nvPr/>
        </p:nvSpPr>
        <p:spPr>
          <a:xfrm>
            <a:off x="4319309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24AEDAB-639C-6494-D990-BB9BF5AEE240}"/>
              </a:ext>
            </a:extLst>
          </p:cNvPr>
          <p:cNvSpPr/>
          <p:nvPr/>
        </p:nvSpPr>
        <p:spPr>
          <a:xfrm>
            <a:off x="8340731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DC65E5-4818-ACFF-BC00-0E812ABECDF6}"/>
              </a:ext>
            </a:extLst>
          </p:cNvPr>
          <p:cNvCxnSpPr>
            <a:cxnSpLocks/>
          </p:cNvCxnSpPr>
          <p:nvPr/>
        </p:nvCxnSpPr>
        <p:spPr>
          <a:xfrm flipH="1">
            <a:off x="6395340" y="45539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D5BE11-E42D-7A1F-BA3C-3133FD520468}"/>
              </a:ext>
            </a:extLst>
          </p:cNvPr>
          <p:cNvSpPr/>
          <p:nvPr/>
        </p:nvSpPr>
        <p:spPr>
          <a:xfrm>
            <a:off x="298700" y="41642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194278-F7D5-7F08-3D45-39A761E645C0}"/>
              </a:ext>
            </a:extLst>
          </p:cNvPr>
          <p:cNvCxnSpPr>
            <a:cxnSpLocks/>
          </p:cNvCxnSpPr>
          <p:nvPr/>
        </p:nvCxnSpPr>
        <p:spPr>
          <a:xfrm flipH="1">
            <a:off x="2522281" y="45539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17FE2B-D613-F97C-EA40-3C2E879701D9}"/>
              </a:ext>
            </a:extLst>
          </p:cNvPr>
          <p:cNvSpPr>
            <a:spLocks/>
          </p:cNvSpPr>
          <p:nvPr/>
        </p:nvSpPr>
        <p:spPr>
          <a:xfrm>
            <a:off x="298700" y="1048460"/>
            <a:ext cx="3108960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8A274D5-C25D-626D-034D-434F22D7BA0B}"/>
              </a:ext>
            </a:extLst>
          </p:cNvPr>
          <p:cNvSpPr>
            <a:spLocks/>
          </p:cNvSpPr>
          <p:nvPr/>
        </p:nvSpPr>
        <p:spPr>
          <a:xfrm>
            <a:off x="4319309" y="1051560"/>
            <a:ext cx="3108960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1EBB99-20C2-FE41-5BA6-7E6E7DAC9D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A61D501-AB25-E461-D8F9-A7E8B4BA6088}"/>
              </a:ext>
            </a:extLst>
          </p:cNvPr>
          <p:cNvSpPr/>
          <p:nvPr/>
        </p:nvSpPr>
        <p:spPr>
          <a:xfrm flipH="1">
            <a:off x="3880572" y="363830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32FDF1-19D3-81D7-1D0C-2B0E39BE21E9}"/>
              </a:ext>
            </a:extLst>
          </p:cNvPr>
          <p:cNvSpPr>
            <a:spLocks/>
          </p:cNvSpPr>
          <p:nvPr/>
        </p:nvSpPr>
        <p:spPr>
          <a:xfrm>
            <a:off x="8340731" y="1045110"/>
            <a:ext cx="3108960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DAF4143-69F1-CE98-697B-CE78CD9B820F}"/>
              </a:ext>
            </a:extLst>
          </p:cNvPr>
          <p:cNvSpPr/>
          <p:nvPr/>
        </p:nvSpPr>
        <p:spPr>
          <a:xfrm flipH="1">
            <a:off x="3867986" y="3022039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D2A91D4-DD74-DB58-DDBE-F312E4B467CC}"/>
              </a:ext>
            </a:extLst>
          </p:cNvPr>
          <p:cNvCxnSpPr>
            <a:cxnSpLocks/>
          </p:cNvCxnSpPr>
          <p:nvPr/>
        </p:nvCxnSpPr>
        <p:spPr>
          <a:xfrm>
            <a:off x="7094585" y="1729198"/>
            <a:ext cx="332703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A14E436-13B5-D608-4695-172951DB2E45}"/>
              </a:ext>
            </a:extLst>
          </p:cNvPr>
          <p:cNvCxnSpPr>
            <a:cxnSpLocks/>
          </p:cNvCxnSpPr>
          <p:nvPr/>
        </p:nvCxnSpPr>
        <p:spPr>
          <a:xfrm>
            <a:off x="5563644" y="3012819"/>
            <a:ext cx="325321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706FDE-7F8E-EF70-6EEF-E69DCB5747B9}"/>
              </a:ext>
            </a:extLst>
          </p:cNvPr>
          <p:cNvGrpSpPr/>
          <p:nvPr/>
        </p:nvGrpSpPr>
        <p:grpSpPr>
          <a:xfrm>
            <a:off x="7727251" y="3350818"/>
            <a:ext cx="1501968" cy="1477487"/>
            <a:chOff x="7727251" y="3350818"/>
            <a:chExt cx="1501968" cy="147748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D8B841-17B4-F26E-9064-EFE3DCE2AEB0}"/>
                </a:ext>
              </a:extLst>
            </p:cNvPr>
            <p:cNvSpPr/>
            <p:nvPr/>
          </p:nvSpPr>
          <p:spPr>
            <a:xfrm>
              <a:off x="7856583" y="4421822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F9236886-2544-7107-1117-779534CF38C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62909" y="4348604"/>
              <a:ext cx="405260" cy="2256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chemeClr val="bg1"/>
              </a:solidFill>
              <a:prstDash val="solid"/>
              <a:round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55994DA0-C381-6037-6374-07CF0235D71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273683" y="3191566"/>
              <a:ext cx="548520" cy="1362550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chemeClr val="bg1"/>
              </a:solidFill>
              <a:prstDash val="solid"/>
              <a:round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E5199DE4-9D6E-421E-9732-7B668DDD873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105338" y="3474698"/>
              <a:ext cx="247762" cy="1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chemeClr val="bg1"/>
              </a:solidFill>
              <a:prstDash val="solid"/>
              <a:round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CB9A896-A085-DCA6-6A72-119DC4629410}"/>
                </a:ext>
              </a:extLst>
            </p:cNvPr>
            <p:cNvSpPr/>
            <p:nvPr/>
          </p:nvSpPr>
          <p:spPr>
            <a:xfrm flipV="1">
              <a:off x="9229218" y="3600204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1F64D7-417B-FAB2-DD2C-ABCD4106A5DD}"/>
                </a:ext>
              </a:extLst>
            </p:cNvPr>
            <p:cNvSpPr/>
            <p:nvPr/>
          </p:nvSpPr>
          <p:spPr>
            <a:xfrm flipH="1" flipV="1">
              <a:off x="9229219" y="3352441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95" name="Connector: Curved 94">
              <a:extLst>
                <a:ext uri="{FF2B5EF4-FFF2-40B4-BE49-F238E27FC236}">
                  <a16:creationId xmlns:a16="http://schemas.microsoft.com/office/drawing/2014/main" id="{468ED570-5C89-BDA8-43B3-56E959F231C3}"/>
                </a:ext>
              </a:extLst>
            </p:cNvPr>
            <p:cNvCxnSpPr>
              <a:cxnSpLocks/>
              <a:stCxn id="96" idx="1"/>
              <a:endCxn id="109" idx="4"/>
            </p:cNvCxnSpPr>
            <p:nvPr/>
          </p:nvCxnSpPr>
          <p:spPr>
            <a:xfrm rot="5400000">
              <a:off x="7662909" y="4350227"/>
              <a:ext cx="405260" cy="2256"/>
            </a:xfrm>
            <a:prstGeom prst="curvedConnector3">
              <a:avLst>
                <a:gd name="adj1" fmla="val 50000"/>
              </a:avLst>
            </a:prstGeom>
            <a:ln w="76200" cmpd="dbl">
              <a:solidFill>
                <a:schemeClr val="accent5"/>
              </a:solidFill>
              <a:prstDash val="solid"/>
              <a:round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B76EF41-8AF3-D132-39A9-635D2071BB1A}"/>
                </a:ext>
              </a:extLst>
            </p:cNvPr>
            <p:cNvSpPr/>
            <p:nvPr/>
          </p:nvSpPr>
          <p:spPr>
            <a:xfrm flipV="1">
              <a:off x="7866667" y="4148725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D3C6689B-0F52-91A3-C14D-CAB6A6448C22}"/>
                </a:ext>
              </a:extLst>
            </p:cNvPr>
            <p:cNvCxnSpPr>
              <a:cxnSpLocks/>
              <a:stCxn id="96" idx="4"/>
              <a:endCxn id="92" idx="1"/>
            </p:cNvCxnSpPr>
            <p:nvPr/>
          </p:nvCxnSpPr>
          <p:spPr>
            <a:xfrm rot="5400000" flipH="1" flipV="1">
              <a:off x="8273683" y="3193189"/>
              <a:ext cx="548520" cy="1362550"/>
            </a:xfrm>
            <a:prstGeom prst="curvedConnector3">
              <a:avLst>
                <a:gd name="adj1" fmla="val 50000"/>
              </a:avLst>
            </a:prstGeom>
            <a:ln w="76200" cmpd="dbl">
              <a:solidFill>
                <a:schemeClr val="accent5"/>
              </a:solidFill>
              <a:prstDash val="solid"/>
              <a:round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984BD1-A7CE-B851-B5AF-368FC0AE51EB}"/>
                </a:ext>
              </a:extLst>
            </p:cNvPr>
            <p:cNvSpPr/>
            <p:nvPr/>
          </p:nvSpPr>
          <p:spPr>
            <a:xfrm flipV="1">
              <a:off x="7727251" y="4553985"/>
              <a:ext cx="274320" cy="2743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ctor: Curved 92">
              <a:extLst>
                <a:ext uri="{FF2B5EF4-FFF2-40B4-BE49-F238E27FC236}">
                  <a16:creationId xmlns:a16="http://schemas.microsoft.com/office/drawing/2014/main" id="{FBB27D57-4B87-5FDF-D796-F5DFEF48ED9D}"/>
                </a:ext>
              </a:extLst>
            </p:cNvPr>
            <p:cNvCxnSpPr>
              <a:cxnSpLocks/>
              <a:stCxn id="92" idx="4"/>
              <a:endCxn id="101" idx="0"/>
            </p:cNvCxnSpPr>
            <p:nvPr/>
          </p:nvCxnSpPr>
          <p:spPr>
            <a:xfrm rot="16200000" flipV="1">
              <a:off x="9105338" y="3476321"/>
              <a:ext cx="247762" cy="1"/>
            </a:xfrm>
            <a:prstGeom prst="curvedConnector3">
              <a:avLst>
                <a:gd name="adj1" fmla="val 50000"/>
              </a:avLst>
            </a:prstGeom>
            <a:ln w="76200" cmpd="dbl">
              <a:solidFill>
                <a:schemeClr val="accent5"/>
              </a:solidFill>
              <a:prstDash val="solid"/>
              <a:round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5EE2D853-4CC6-6F1A-83C0-6183D6FF82CC}"/>
              </a:ext>
            </a:extLst>
          </p:cNvPr>
          <p:cNvCxnSpPr>
            <a:cxnSpLocks/>
          </p:cNvCxnSpPr>
          <p:nvPr/>
        </p:nvCxnSpPr>
        <p:spPr>
          <a:xfrm flipV="1">
            <a:off x="1397635" y="1691098"/>
            <a:ext cx="4997705" cy="132172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B152524-0D25-B155-9195-DE14885BC02A}"/>
              </a:ext>
            </a:extLst>
          </p:cNvPr>
          <p:cNvCxnSpPr>
            <a:cxnSpLocks/>
          </p:cNvCxnSpPr>
          <p:nvPr/>
        </p:nvCxnSpPr>
        <p:spPr>
          <a:xfrm>
            <a:off x="1405255" y="3000118"/>
            <a:ext cx="3372756" cy="1270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5B4FD61-65C4-F361-6C04-5193CB6A41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A44900F-D2BD-8569-B937-353257443F86}"/>
              </a:ext>
            </a:extLst>
          </p:cNvPr>
          <p:cNvSpPr txBox="1"/>
          <p:nvPr/>
        </p:nvSpPr>
        <p:spPr>
          <a:xfrm>
            <a:off x="3371537" y="261708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797C832-4571-6654-331F-271A9454CC10}"/>
              </a:ext>
            </a:extLst>
          </p:cNvPr>
          <p:cNvSpPr txBox="1"/>
          <p:nvPr/>
        </p:nvSpPr>
        <p:spPr>
          <a:xfrm>
            <a:off x="6337884" y="261708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F0FAC891-AC11-F013-E25F-25D97E47660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867985" y="3022041"/>
            <a:ext cx="12586" cy="616263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6C9CB2-77CB-06D2-BC7E-7F22F1178727}"/>
              </a:ext>
            </a:extLst>
          </p:cNvPr>
          <p:cNvCxnSpPr>
            <a:cxnSpLocks/>
          </p:cNvCxnSpPr>
          <p:nvPr/>
        </p:nvCxnSpPr>
        <p:spPr>
          <a:xfrm flipV="1">
            <a:off x="5563644" y="2376629"/>
            <a:ext cx="3332593" cy="205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6EB61F-7B07-36AC-E0A9-D908A6606004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7837C-7F3D-F7CC-513A-E78CF24A1B9D}"/>
              </a:ext>
            </a:extLst>
          </p:cNvPr>
          <p:cNvSpPr/>
          <p:nvPr/>
        </p:nvSpPr>
        <p:spPr>
          <a:xfrm>
            <a:off x="2297830" y="2300088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191529-FF9B-B54C-1CB2-7231E46B4780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90AD75-A835-9784-186A-35B60E676AFA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D8A4C4-39FD-B8E7-7A75-1835D6CD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122" y="1644467"/>
            <a:ext cx="2634522" cy="17079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0A0C83C-C7DB-BFBA-055A-244EEAD6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6339" y="1644467"/>
            <a:ext cx="2634522" cy="17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42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4D6B7-3D1A-A438-8E4D-44DF5ACE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771488-E811-B7E1-8C24-187EF302028A}"/>
              </a:ext>
            </a:extLst>
          </p:cNvPr>
          <p:cNvSpPr>
            <a:spLocks/>
          </p:cNvSpPr>
          <p:nvPr/>
        </p:nvSpPr>
        <p:spPr>
          <a:xfrm>
            <a:off x="29124" y="3131274"/>
            <a:ext cx="11478798" cy="1472659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E4814FC-7C56-3A3F-6979-320C211B6C6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1738" y="2261405"/>
            <a:ext cx="548522" cy="2005804"/>
          </a:xfrm>
          <a:prstGeom prst="curvedConnector3">
            <a:avLst>
              <a:gd name="adj1" fmla="val 50000"/>
            </a:avLst>
          </a:prstGeom>
          <a:ln w="8255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4A368841-875B-E31F-667F-28A5AB0ED3F1}"/>
              </a:ext>
            </a:extLst>
          </p:cNvPr>
          <p:cNvCxnSpPr>
            <a:cxnSpLocks/>
          </p:cNvCxnSpPr>
          <p:nvPr/>
        </p:nvCxnSpPr>
        <p:spPr>
          <a:xfrm rot="10800000">
            <a:off x="3763097" y="2411884"/>
            <a:ext cx="12700" cy="578163"/>
          </a:xfrm>
          <a:prstGeom prst="curvedConnector2">
            <a:avLst/>
          </a:prstGeom>
          <a:ln w="8255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9D909E-BFC9-3088-AD84-B65DDB6A2CF1}"/>
              </a:ext>
            </a:extLst>
          </p:cNvPr>
          <p:cNvSpPr>
            <a:spLocks/>
          </p:cNvSpPr>
          <p:nvPr/>
        </p:nvSpPr>
        <p:spPr>
          <a:xfrm>
            <a:off x="29124" y="28446"/>
            <a:ext cx="11478796" cy="2924753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921F46A-F38B-CFB3-E045-98DA85F7C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50956" y="1034867"/>
            <a:ext cx="2634522" cy="170797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27D36F93-CE01-A7BB-6820-67A967348F27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517194" y="2287305"/>
            <a:ext cx="510422" cy="1993218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4C4253C-C9CA-A20E-5501-048CCCD6AC70}"/>
              </a:ext>
            </a:extLst>
          </p:cNvPr>
          <p:cNvSpPr>
            <a:spLocks/>
          </p:cNvSpPr>
          <p:nvPr/>
        </p:nvSpPr>
        <p:spPr>
          <a:xfrm>
            <a:off x="4214534" y="35391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73E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24AEDAB-639C-6494-D990-BB9BF5AEE240}"/>
              </a:ext>
            </a:extLst>
          </p:cNvPr>
          <p:cNvSpPr>
            <a:spLocks/>
          </p:cNvSpPr>
          <p:nvPr/>
        </p:nvSpPr>
        <p:spPr>
          <a:xfrm>
            <a:off x="8235956" y="35391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7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DC65E5-4818-ACFF-BC00-0E812ABECDF6}"/>
              </a:ext>
            </a:extLst>
          </p:cNvPr>
          <p:cNvCxnSpPr>
            <a:cxnSpLocks/>
          </p:cNvCxnSpPr>
          <p:nvPr/>
        </p:nvCxnSpPr>
        <p:spPr>
          <a:xfrm flipH="1">
            <a:off x="6290565" y="3944385"/>
            <a:ext cx="2743200" cy="15542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D5BE11-E42D-7A1F-BA3C-3133FD520468}"/>
              </a:ext>
            </a:extLst>
          </p:cNvPr>
          <p:cNvSpPr>
            <a:spLocks/>
          </p:cNvSpPr>
          <p:nvPr/>
        </p:nvSpPr>
        <p:spPr>
          <a:xfrm>
            <a:off x="193925" y="35546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99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194278-F7D5-7F08-3D45-39A761E645C0}"/>
              </a:ext>
            </a:extLst>
          </p:cNvPr>
          <p:cNvCxnSpPr>
            <a:cxnSpLocks/>
          </p:cNvCxnSpPr>
          <p:nvPr/>
        </p:nvCxnSpPr>
        <p:spPr>
          <a:xfrm flipH="1">
            <a:off x="2417506" y="3944385"/>
            <a:ext cx="2743200" cy="15542"/>
          </a:xfrm>
          <a:prstGeom prst="straightConnector1">
            <a:avLst/>
          </a:prstGeom>
          <a:ln w="76200">
            <a:solidFill>
              <a:srgbClr val="6699C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17FE2B-D613-F97C-EA40-3C2E879701D9}"/>
              </a:ext>
            </a:extLst>
          </p:cNvPr>
          <p:cNvSpPr>
            <a:spLocks/>
          </p:cNvSpPr>
          <p:nvPr/>
        </p:nvSpPr>
        <p:spPr>
          <a:xfrm>
            <a:off x="193925" y="438860"/>
            <a:ext cx="3108960" cy="2377440"/>
          </a:xfrm>
          <a:prstGeom prst="roundRect">
            <a:avLst/>
          </a:prstGeom>
          <a:noFill/>
          <a:ln w="38100">
            <a:solidFill>
              <a:srgbClr val="167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8A274D5-C25D-626D-034D-434F22D7BA0B}"/>
              </a:ext>
            </a:extLst>
          </p:cNvPr>
          <p:cNvSpPr>
            <a:spLocks/>
          </p:cNvSpPr>
          <p:nvPr/>
        </p:nvSpPr>
        <p:spPr>
          <a:xfrm>
            <a:off x="4214534" y="441960"/>
            <a:ext cx="3108960" cy="2377440"/>
          </a:xfrm>
          <a:prstGeom prst="roundRect">
            <a:avLst/>
          </a:prstGeom>
          <a:noFill/>
          <a:ln w="38100">
            <a:solidFill>
              <a:srgbClr val="2C9F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1EBB99-20C2-FE41-5BA6-7E6E7DAC9DA0}"/>
              </a:ext>
            </a:extLst>
          </p:cNvPr>
          <p:cNvSpPr txBox="1">
            <a:spLocks/>
          </p:cNvSpPr>
          <p:nvPr/>
        </p:nvSpPr>
        <p:spPr>
          <a:xfrm>
            <a:off x="30718" y="-1818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A61D501-AB25-E461-D8F9-A7E8B4BA6088}"/>
              </a:ext>
            </a:extLst>
          </p:cNvPr>
          <p:cNvSpPr>
            <a:spLocks/>
          </p:cNvSpPr>
          <p:nvPr/>
        </p:nvSpPr>
        <p:spPr>
          <a:xfrm flipH="1">
            <a:off x="3775797" y="302870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32FDF1-19D3-81D7-1D0C-2B0E39BE21E9}"/>
              </a:ext>
            </a:extLst>
          </p:cNvPr>
          <p:cNvSpPr>
            <a:spLocks/>
          </p:cNvSpPr>
          <p:nvPr/>
        </p:nvSpPr>
        <p:spPr>
          <a:xfrm>
            <a:off x="8235956" y="435510"/>
            <a:ext cx="3108960" cy="2377440"/>
          </a:xfrm>
          <a:prstGeom prst="roundRect">
            <a:avLst/>
          </a:prstGeom>
          <a:noFill/>
          <a:ln w="38100">
            <a:solidFill>
              <a:srgbClr val="E73E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DAF4143-69F1-CE98-697B-CE78CD9B820F}"/>
              </a:ext>
            </a:extLst>
          </p:cNvPr>
          <p:cNvSpPr>
            <a:spLocks/>
          </p:cNvSpPr>
          <p:nvPr/>
        </p:nvSpPr>
        <p:spPr>
          <a:xfrm flipH="1">
            <a:off x="3763211" y="2412439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D2A91D4-DD74-DB58-DDBE-F312E4B467CC}"/>
              </a:ext>
            </a:extLst>
          </p:cNvPr>
          <p:cNvCxnSpPr>
            <a:cxnSpLocks/>
          </p:cNvCxnSpPr>
          <p:nvPr/>
        </p:nvCxnSpPr>
        <p:spPr>
          <a:xfrm>
            <a:off x="6989810" y="1119598"/>
            <a:ext cx="3327035" cy="0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A14E436-13B5-D608-4695-172951DB2E45}"/>
              </a:ext>
            </a:extLst>
          </p:cNvPr>
          <p:cNvCxnSpPr>
            <a:cxnSpLocks/>
          </p:cNvCxnSpPr>
          <p:nvPr/>
        </p:nvCxnSpPr>
        <p:spPr>
          <a:xfrm>
            <a:off x="5458869" y="2403219"/>
            <a:ext cx="3253218" cy="0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1D8B841-17B4-F26E-9064-EFE3DCE2AEB0}"/>
              </a:ext>
            </a:extLst>
          </p:cNvPr>
          <p:cNvSpPr>
            <a:spLocks/>
          </p:cNvSpPr>
          <p:nvPr/>
        </p:nvSpPr>
        <p:spPr>
          <a:xfrm>
            <a:off x="7751808" y="3812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9236886-2544-7107-1117-779534CF38C1}"/>
              </a:ext>
            </a:extLst>
          </p:cNvPr>
          <p:cNvCxnSpPr>
            <a:cxnSpLocks/>
          </p:cNvCxnSpPr>
          <p:nvPr/>
        </p:nvCxnSpPr>
        <p:spPr>
          <a:xfrm rot="5400000">
            <a:off x="7558134" y="3739004"/>
            <a:ext cx="405260" cy="2256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5994DA0-C381-6037-6374-07CF0235D7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68908" y="2581966"/>
            <a:ext cx="548520" cy="1362550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E5199DE4-9D6E-421E-9732-7B668DDD873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000563" y="2865098"/>
            <a:ext cx="247762" cy="1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9CB9A896-A085-DCA6-6A72-119DC4629410}"/>
              </a:ext>
            </a:extLst>
          </p:cNvPr>
          <p:cNvSpPr>
            <a:spLocks/>
          </p:cNvSpPr>
          <p:nvPr/>
        </p:nvSpPr>
        <p:spPr>
          <a:xfrm flipV="1">
            <a:off x="9124443" y="2990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B1F64D7-417B-FAB2-DD2C-ABCD4106A5DD}"/>
              </a:ext>
            </a:extLst>
          </p:cNvPr>
          <p:cNvSpPr>
            <a:spLocks/>
          </p:cNvSpPr>
          <p:nvPr/>
        </p:nvSpPr>
        <p:spPr>
          <a:xfrm flipH="1" flipV="1">
            <a:off x="9124444" y="27428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68ED570-5C89-BDA8-43B3-56E959F231C3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58134" y="3740627"/>
            <a:ext cx="4052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B76EF41-8AF3-D132-39A9-635D2071BB1A}"/>
              </a:ext>
            </a:extLst>
          </p:cNvPr>
          <p:cNvSpPr>
            <a:spLocks/>
          </p:cNvSpPr>
          <p:nvPr/>
        </p:nvSpPr>
        <p:spPr>
          <a:xfrm flipV="1">
            <a:off x="7761892" y="35391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D3C6689B-0F52-91A3-C14D-CAB6A6448C2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168908" y="2583589"/>
            <a:ext cx="548520" cy="1362550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31984BD1-A7CE-B851-B5AF-368FC0AE51EB}"/>
              </a:ext>
            </a:extLst>
          </p:cNvPr>
          <p:cNvSpPr>
            <a:spLocks/>
          </p:cNvSpPr>
          <p:nvPr/>
        </p:nvSpPr>
        <p:spPr>
          <a:xfrm flipV="1">
            <a:off x="7622476" y="3944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FBB27D57-4B87-5FDF-D796-F5DFEF48ED9D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000563" y="2866721"/>
            <a:ext cx="247762" cy="1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5EE2D853-4CC6-6F1A-83C0-6183D6FF82CC}"/>
              </a:ext>
            </a:extLst>
          </p:cNvPr>
          <p:cNvCxnSpPr>
            <a:cxnSpLocks/>
          </p:cNvCxnSpPr>
          <p:nvPr/>
        </p:nvCxnSpPr>
        <p:spPr>
          <a:xfrm flipV="1">
            <a:off x="1292860" y="1081498"/>
            <a:ext cx="4997705" cy="1321720"/>
          </a:xfrm>
          <a:prstGeom prst="bentConnector3">
            <a:avLst>
              <a:gd name="adj1" fmla="val 50000"/>
            </a:avLst>
          </a:prstGeom>
          <a:ln w="76200">
            <a:solidFill>
              <a:srgbClr val="2C9F2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B152524-0D25-B155-9195-DE14885BC02A}"/>
              </a:ext>
            </a:extLst>
          </p:cNvPr>
          <p:cNvCxnSpPr>
            <a:cxnSpLocks/>
          </p:cNvCxnSpPr>
          <p:nvPr/>
        </p:nvCxnSpPr>
        <p:spPr>
          <a:xfrm>
            <a:off x="1300480" y="2390518"/>
            <a:ext cx="3372756" cy="12701"/>
          </a:xfrm>
          <a:prstGeom prst="straightConnector1">
            <a:avLst/>
          </a:prstGeom>
          <a:ln w="76200">
            <a:solidFill>
              <a:srgbClr val="2C9F2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5B4FD61-65C4-F361-6C04-5193CB6A4120}"/>
              </a:ext>
            </a:extLst>
          </p:cNvPr>
          <p:cNvSpPr txBox="1">
            <a:spLocks/>
          </p:cNvSpPr>
          <p:nvPr/>
        </p:nvSpPr>
        <p:spPr>
          <a:xfrm>
            <a:off x="29124" y="30938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A44900F-D2BD-8569-B937-353257443F86}"/>
              </a:ext>
            </a:extLst>
          </p:cNvPr>
          <p:cNvSpPr txBox="1">
            <a:spLocks/>
          </p:cNvSpPr>
          <p:nvPr/>
        </p:nvSpPr>
        <p:spPr>
          <a:xfrm>
            <a:off x="3266762" y="200748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797C832-4571-6654-331F-271A9454CC10}"/>
              </a:ext>
            </a:extLst>
          </p:cNvPr>
          <p:cNvSpPr txBox="1">
            <a:spLocks/>
          </p:cNvSpPr>
          <p:nvPr/>
        </p:nvSpPr>
        <p:spPr>
          <a:xfrm>
            <a:off x="6233109" y="200748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F0FAC891-AC11-F013-E25F-25D97E47660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763210" y="2412441"/>
            <a:ext cx="12586" cy="616263"/>
          </a:xfrm>
          <a:prstGeom prst="curvedConnector2">
            <a:avLst/>
          </a:prstGeom>
          <a:ln w="76200" cmpd="dbl">
            <a:solidFill>
              <a:srgbClr val="994F87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6C9CB2-77CB-06D2-BC7E-7F22F1178727}"/>
              </a:ext>
            </a:extLst>
          </p:cNvPr>
          <p:cNvCxnSpPr>
            <a:cxnSpLocks/>
          </p:cNvCxnSpPr>
          <p:nvPr/>
        </p:nvCxnSpPr>
        <p:spPr>
          <a:xfrm flipV="1">
            <a:off x="5458869" y="1767029"/>
            <a:ext cx="3332593" cy="20509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B90AD75-A835-9784-186A-35B60E676AFA}"/>
              </a:ext>
            </a:extLst>
          </p:cNvPr>
          <p:cNvSpPr>
            <a:spLocks/>
          </p:cNvSpPr>
          <p:nvPr/>
        </p:nvSpPr>
        <p:spPr>
          <a:xfrm>
            <a:off x="6371949" y="20745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D8A4C4-39FD-B8E7-7A75-1835D6CD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347" y="1034867"/>
            <a:ext cx="2634522" cy="17079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0A0C83C-C7DB-BFBA-055A-244EEAD6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71564" y="1034867"/>
            <a:ext cx="2634522" cy="17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6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F08F55-C495-4A50-E2F1-48E3F69C0696}"/>
              </a:ext>
            </a:extLst>
          </p:cNvPr>
          <p:cNvSpPr>
            <a:spLocks/>
          </p:cNvSpPr>
          <p:nvPr/>
        </p:nvSpPr>
        <p:spPr>
          <a:xfrm>
            <a:off x="29124" y="28446"/>
            <a:ext cx="11478796" cy="2924753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05B0DB-079E-8F3C-5891-E33961C18F27}"/>
              </a:ext>
            </a:extLst>
          </p:cNvPr>
          <p:cNvSpPr>
            <a:spLocks/>
          </p:cNvSpPr>
          <p:nvPr/>
        </p:nvSpPr>
        <p:spPr>
          <a:xfrm>
            <a:off x="29124" y="3131274"/>
            <a:ext cx="11478798" cy="1386751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817CCA9F-C4DF-8530-82B7-B8565043204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1738" y="2261405"/>
            <a:ext cx="548522" cy="2005804"/>
          </a:xfrm>
          <a:prstGeom prst="curvedConnector3">
            <a:avLst>
              <a:gd name="adj1" fmla="val 50000"/>
            </a:avLst>
          </a:prstGeom>
          <a:ln w="8255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D0D5FF3-F02A-0AE9-C971-6438DF521CCB}"/>
              </a:ext>
            </a:extLst>
          </p:cNvPr>
          <p:cNvCxnSpPr>
            <a:cxnSpLocks/>
          </p:cNvCxnSpPr>
          <p:nvPr/>
        </p:nvCxnSpPr>
        <p:spPr>
          <a:xfrm rot="10800000">
            <a:off x="3763097" y="2411884"/>
            <a:ext cx="12700" cy="578163"/>
          </a:xfrm>
          <a:prstGeom prst="curvedConnector2">
            <a:avLst/>
          </a:prstGeom>
          <a:ln w="8255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1">
            <a:extLst>
              <a:ext uri="{FF2B5EF4-FFF2-40B4-BE49-F238E27FC236}">
                <a16:creationId xmlns:a16="http://schemas.microsoft.com/office/drawing/2014/main" id="{30B497AD-1AFC-AF44-96C1-C990DBFB8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50956" y="902787"/>
            <a:ext cx="2634522" cy="1707974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47CD008-A81C-0AD4-9AE9-72B1EF66693B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517194" y="2287305"/>
            <a:ext cx="510422" cy="1993218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4F6D30-94E5-471D-75D8-20C54ABA7484}"/>
              </a:ext>
            </a:extLst>
          </p:cNvPr>
          <p:cNvSpPr>
            <a:spLocks/>
          </p:cNvSpPr>
          <p:nvPr/>
        </p:nvSpPr>
        <p:spPr>
          <a:xfrm>
            <a:off x="4214534" y="35391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73E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B2399B-493B-1281-E1B3-029950BEF3AF}"/>
              </a:ext>
            </a:extLst>
          </p:cNvPr>
          <p:cNvSpPr>
            <a:spLocks/>
          </p:cNvSpPr>
          <p:nvPr/>
        </p:nvSpPr>
        <p:spPr>
          <a:xfrm>
            <a:off x="8235956" y="35391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7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1898F1-CB35-1176-442F-97FAB5E82052}"/>
              </a:ext>
            </a:extLst>
          </p:cNvPr>
          <p:cNvCxnSpPr>
            <a:cxnSpLocks/>
          </p:cNvCxnSpPr>
          <p:nvPr/>
        </p:nvCxnSpPr>
        <p:spPr>
          <a:xfrm flipH="1">
            <a:off x="6290565" y="3944385"/>
            <a:ext cx="2743200" cy="15542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EAF53C-B2B5-7B83-BF48-9A2548717A74}"/>
              </a:ext>
            </a:extLst>
          </p:cNvPr>
          <p:cNvSpPr>
            <a:spLocks/>
          </p:cNvSpPr>
          <p:nvPr/>
        </p:nvSpPr>
        <p:spPr>
          <a:xfrm>
            <a:off x="193925" y="35546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99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CA298C-890E-40C9-B0CE-AA16E88D5EEF}"/>
              </a:ext>
            </a:extLst>
          </p:cNvPr>
          <p:cNvCxnSpPr>
            <a:cxnSpLocks/>
          </p:cNvCxnSpPr>
          <p:nvPr/>
        </p:nvCxnSpPr>
        <p:spPr>
          <a:xfrm flipH="1">
            <a:off x="2417506" y="3944385"/>
            <a:ext cx="2743200" cy="15542"/>
          </a:xfrm>
          <a:prstGeom prst="straightConnector1">
            <a:avLst/>
          </a:prstGeom>
          <a:ln w="76200">
            <a:solidFill>
              <a:srgbClr val="6699C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724F5C-8E8D-1920-E4B7-D84DFE948D86}"/>
              </a:ext>
            </a:extLst>
          </p:cNvPr>
          <p:cNvSpPr>
            <a:spLocks/>
          </p:cNvSpPr>
          <p:nvPr/>
        </p:nvSpPr>
        <p:spPr>
          <a:xfrm>
            <a:off x="193925" y="438860"/>
            <a:ext cx="3108960" cy="2377440"/>
          </a:xfrm>
          <a:prstGeom prst="roundRect">
            <a:avLst/>
          </a:prstGeom>
          <a:noFill/>
          <a:ln w="38100">
            <a:solidFill>
              <a:srgbClr val="167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FA6548-272C-78FE-FBE2-6524DF302EA2}"/>
              </a:ext>
            </a:extLst>
          </p:cNvPr>
          <p:cNvSpPr>
            <a:spLocks/>
          </p:cNvSpPr>
          <p:nvPr/>
        </p:nvSpPr>
        <p:spPr>
          <a:xfrm>
            <a:off x="4214534" y="441960"/>
            <a:ext cx="3108960" cy="2377440"/>
          </a:xfrm>
          <a:prstGeom prst="roundRect">
            <a:avLst/>
          </a:prstGeom>
          <a:noFill/>
          <a:ln w="38100">
            <a:solidFill>
              <a:srgbClr val="2C9F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28797-82F3-03A1-8B89-3B5E206D4696}"/>
              </a:ext>
            </a:extLst>
          </p:cNvPr>
          <p:cNvSpPr txBox="1">
            <a:spLocks/>
          </p:cNvSpPr>
          <p:nvPr/>
        </p:nvSpPr>
        <p:spPr>
          <a:xfrm>
            <a:off x="30718" y="-1818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B320DD-1BFE-D30A-F128-2FC8A6F5C220}"/>
              </a:ext>
            </a:extLst>
          </p:cNvPr>
          <p:cNvSpPr>
            <a:spLocks/>
          </p:cNvSpPr>
          <p:nvPr/>
        </p:nvSpPr>
        <p:spPr>
          <a:xfrm>
            <a:off x="8235956" y="435510"/>
            <a:ext cx="3108960" cy="2377440"/>
          </a:xfrm>
          <a:prstGeom prst="roundRect">
            <a:avLst/>
          </a:prstGeom>
          <a:noFill/>
          <a:ln w="38100">
            <a:solidFill>
              <a:srgbClr val="E73E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433C87-AE2D-AA27-DF8C-E9C83F3A4DA2}"/>
              </a:ext>
            </a:extLst>
          </p:cNvPr>
          <p:cNvCxnSpPr>
            <a:cxnSpLocks/>
          </p:cNvCxnSpPr>
          <p:nvPr/>
        </p:nvCxnSpPr>
        <p:spPr>
          <a:xfrm>
            <a:off x="6989810" y="987518"/>
            <a:ext cx="3327035" cy="0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37C6E7-DF7C-58AB-653C-813233BC2BF3}"/>
              </a:ext>
            </a:extLst>
          </p:cNvPr>
          <p:cNvCxnSpPr>
            <a:cxnSpLocks/>
          </p:cNvCxnSpPr>
          <p:nvPr/>
        </p:nvCxnSpPr>
        <p:spPr>
          <a:xfrm>
            <a:off x="5458869" y="2271139"/>
            <a:ext cx="3253218" cy="0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04124C7-403D-EEC8-A343-B376E8253F9A}"/>
              </a:ext>
            </a:extLst>
          </p:cNvPr>
          <p:cNvCxnSpPr>
            <a:cxnSpLocks/>
          </p:cNvCxnSpPr>
          <p:nvPr/>
        </p:nvCxnSpPr>
        <p:spPr>
          <a:xfrm rot="5400000">
            <a:off x="7558134" y="3739004"/>
            <a:ext cx="405260" cy="2256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AF7A602-934A-DE47-65C0-A50D98FACA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68908" y="2581966"/>
            <a:ext cx="548520" cy="1362550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2A0B658-E67E-67F2-85EA-A378BA4BEEE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000563" y="2865098"/>
            <a:ext cx="247762" cy="1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639219E-E175-7305-A212-EA7B22B0AE14}"/>
              </a:ext>
            </a:extLst>
          </p:cNvPr>
          <p:cNvCxnSpPr>
            <a:cxnSpLocks/>
          </p:cNvCxnSpPr>
          <p:nvPr/>
        </p:nvCxnSpPr>
        <p:spPr>
          <a:xfrm rot="5400000">
            <a:off x="7558134" y="3740627"/>
            <a:ext cx="4052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BABC91A-FD8C-7119-A870-C361B5242E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68908" y="2583589"/>
            <a:ext cx="548520" cy="1362550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F602C3F-6E90-58B0-B85D-BD3DCB05C8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8920195" y="2786349"/>
            <a:ext cx="408505" cy="1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00F0494-093D-3CE8-7389-88EECB62A051}"/>
              </a:ext>
            </a:extLst>
          </p:cNvPr>
          <p:cNvCxnSpPr>
            <a:cxnSpLocks/>
          </p:cNvCxnSpPr>
          <p:nvPr/>
        </p:nvCxnSpPr>
        <p:spPr>
          <a:xfrm flipV="1">
            <a:off x="1292860" y="949418"/>
            <a:ext cx="4997705" cy="1321720"/>
          </a:xfrm>
          <a:prstGeom prst="bentConnector3">
            <a:avLst>
              <a:gd name="adj1" fmla="val 49771"/>
            </a:avLst>
          </a:prstGeom>
          <a:ln w="76200">
            <a:solidFill>
              <a:srgbClr val="2C9F2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BADB0F-3917-959F-9C89-CE287FF0D002}"/>
              </a:ext>
            </a:extLst>
          </p:cNvPr>
          <p:cNvSpPr txBox="1">
            <a:spLocks/>
          </p:cNvSpPr>
          <p:nvPr/>
        </p:nvSpPr>
        <p:spPr>
          <a:xfrm>
            <a:off x="29124" y="30938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420E58-54FC-49BD-09FA-D8C2EF67E8CF}"/>
              </a:ext>
            </a:extLst>
          </p:cNvPr>
          <p:cNvSpPr txBox="1">
            <a:spLocks/>
          </p:cNvSpPr>
          <p:nvPr/>
        </p:nvSpPr>
        <p:spPr>
          <a:xfrm>
            <a:off x="3266762" y="187540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497B43-F981-0515-9B82-461D940371E4}"/>
              </a:ext>
            </a:extLst>
          </p:cNvPr>
          <p:cNvSpPr txBox="1">
            <a:spLocks/>
          </p:cNvSpPr>
          <p:nvPr/>
        </p:nvSpPr>
        <p:spPr>
          <a:xfrm>
            <a:off x="6233109" y="187540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pic>
        <p:nvPicPr>
          <p:cNvPr id="29" name="Picture 50">
            <a:extLst>
              <a:ext uri="{FF2B5EF4-FFF2-40B4-BE49-F238E27FC236}">
                <a16:creationId xmlns:a16="http://schemas.microsoft.com/office/drawing/2014/main" id="{5E9532F4-2F12-A1B9-CBD6-01EE881C4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347" y="902787"/>
            <a:ext cx="2634522" cy="1707974"/>
          </a:xfrm>
          <a:prstGeom prst="rect">
            <a:avLst/>
          </a:prstGeom>
        </p:spPr>
      </p:pic>
      <p:cxnSp>
        <p:nvCxnSpPr>
          <p:cNvPr id="30" name="Connector: Elbow 145">
            <a:extLst>
              <a:ext uri="{FF2B5EF4-FFF2-40B4-BE49-F238E27FC236}">
                <a16:creationId xmlns:a16="http://schemas.microsoft.com/office/drawing/2014/main" id="{E243F44C-D726-211B-C8E0-B2485AAF120A}"/>
              </a:ext>
            </a:extLst>
          </p:cNvPr>
          <p:cNvCxnSpPr>
            <a:cxnSpLocks/>
          </p:cNvCxnSpPr>
          <p:nvPr/>
        </p:nvCxnSpPr>
        <p:spPr>
          <a:xfrm>
            <a:off x="1432719" y="2268166"/>
            <a:ext cx="3240517" cy="2973"/>
          </a:xfrm>
          <a:prstGeom prst="straightConnector1">
            <a:avLst/>
          </a:prstGeom>
          <a:ln w="76200">
            <a:solidFill>
              <a:srgbClr val="2C9F2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9E145788-2D5B-5BA2-3D23-04E0E759C4C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85755" y="2641839"/>
            <a:ext cx="773731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6188ED-4CE9-1C2F-64B4-D694AE18EB4E}"/>
              </a:ext>
            </a:extLst>
          </p:cNvPr>
          <p:cNvCxnSpPr>
            <a:cxnSpLocks/>
          </p:cNvCxnSpPr>
          <p:nvPr/>
        </p:nvCxnSpPr>
        <p:spPr>
          <a:xfrm flipV="1">
            <a:off x="5458869" y="1634949"/>
            <a:ext cx="3332593" cy="20509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52">
            <a:extLst>
              <a:ext uri="{FF2B5EF4-FFF2-40B4-BE49-F238E27FC236}">
                <a16:creationId xmlns:a16="http://schemas.microsoft.com/office/drawing/2014/main" id="{DFBA5F5C-F372-AB5C-150E-0991677B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71564" y="902787"/>
            <a:ext cx="2634522" cy="17079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76D266F-AAEB-37D4-EB8A-9442CA170C1C}"/>
              </a:ext>
            </a:extLst>
          </p:cNvPr>
          <p:cNvSpPr txBox="1"/>
          <p:nvPr/>
        </p:nvSpPr>
        <p:spPr>
          <a:xfrm>
            <a:off x="1292860" y="5284177"/>
            <a:ext cx="3867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this version is made for printing and has all formatting elements removed</a:t>
            </a:r>
          </a:p>
        </p:txBody>
      </p:sp>
    </p:spTree>
    <p:extLst>
      <p:ext uri="{BB962C8B-B14F-4D97-AF65-F5344CB8AC3E}">
        <p14:creationId xmlns:p14="http://schemas.microsoft.com/office/powerpoint/2010/main" val="2978169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5B5692-8EA5-7416-8040-EA3487BA3ABD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2FB8F23-66B8-044B-187A-55B713A74F90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0E424B4-FF23-AC0C-6FDB-7DCBB6B48506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7ED998A-1396-D3D1-5508-F9324D4A397D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2ADF09-761A-16EF-5EA4-830F89B5370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2ADF09-761A-16EF-5EA4-830F89B5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26DB21-5382-4357-3626-3176738C301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86C412-1808-5908-49FC-6E2FADC59D7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E51901EF-5BD2-89F9-2FA9-2C74AA1401C5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B1C4F7-6BCA-15C1-14C0-F3CA03F535F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71052" y="3013854"/>
            <a:ext cx="0" cy="595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4C0BF62-3F17-EE03-C4A5-5FCCE478B682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D89894-E0BF-BFA5-C4DD-07894F70A34F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D01A1A5-246B-C1E5-71EF-8AE2FFB6AC88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A12EB0B-1155-CB89-FBF8-912B357982F0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C3A628-9E1A-7215-08FD-78D2FFB695F8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C3A628-9E1A-7215-08FD-78D2FFB6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D47BF37-1786-A630-104F-C5A49D5F799F}"/>
              </a:ext>
            </a:extLst>
          </p:cNvPr>
          <p:cNvGrpSpPr/>
          <p:nvPr/>
        </p:nvGrpSpPr>
        <p:grpSpPr>
          <a:xfrm>
            <a:off x="3493438" y="1868226"/>
            <a:ext cx="1755228" cy="1145628"/>
            <a:chOff x="3493438" y="1090010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649BE12-3870-7184-33C7-E55A6900439F}"/>
                    </a:ext>
                  </a:extLst>
                </p:cNvPr>
                <p:cNvSpPr/>
                <p:nvPr/>
              </p:nvSpPr>
              <p:spPr>
                <a:xfrm>
                  <a:off x="3493438" y="1090010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649BE12-3870-7184-33C7-E55A690043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438" y="1090010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7210C02-BE1E-1279-2CCE-D1AC2CD50FE8}"/>
                </a:ext>
              </a:extLst>
            </p:cNvPr>
            <p:cNvSpPr/>
            <p:nvPr/>
          </p:nvSpPr>
          <p:spPr>
            <a:xfrm>
              <a:off x="5248666" y="1186575"/>
              <a:ext cx="0" cy="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DE580301-180F-3724-BC24-E9EAAB3683FE}"/>
              </a:ext>
            </a:extLst>
          </p:cNvPr>
          <p:cNvSpPr/>
          <p:nvPr/>
        </p:nvSpPr>
        <p:spPr>
          <a:xfrm>
            <a:off x="7437219" y="743060"/>
            <a:ext cx="0" cy="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36895A-7F80-D0DD-D865-1390CA82E9C3}"/>
              </a:ext>
            </a:extLst>
          </p:cNvPr>
          <p:cNvCxnSpPr>
            <a:cxnSpLocks/>
            <a:stCxn id="6" idx="1"/>
            <a:endCxn id="9" idx="0"/>
          </p:cNvCxnSpPr>
          <p:nvPr/>
        </p:nvCxnSpPr>
        <p:spPr>
          <a:xfrm rot="10800000" flipV="1">
            <a:off x="4371052" y="1186574"/>
            <a:ext cx="3066168" cy="6816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765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F0F4D-D738-3A27-DF71-98FEEA63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C84B7A-0312-35FD-96DA-2B95AB0B6199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9FB318-B119-6923-F4C4-240CF91C5FF0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7C8DF9-59CC-640E-1C84-3C67DD19649C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20B38B-2192-D80D-AE25-A317C869020C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72989133-37F7-ADD8-DB5B-FEAC903923AE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72989133-37F7-ADD8-DB5B-FEAC903923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27C3B-988E-4035-9261-6E5A0898471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086BCF-9868-1DED-2170-F9729506643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9728662-BEF3-EA1E-54A5-8F67E7FADC11}"/>
                  </a:ext>
                </a:extLst>
              </p:cNvPr>
              <p:cNvSpPr/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9728662-BEF3-EA1E-54A5-8F67E7FAD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7175591A-40FE-89C0-F690-690041024979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AD98A6-BF65-2525-31B9-B44073EC1009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 flipV="1">
            <a:off x="5248666" y="118657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D926C8-A29E-FAAA-496E-B0D2D3636BD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371052" y="1759388"/>
            <a:ext cx="0" cy="1849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426C11D-ABF2-0B8F-8F70-EBF63ECCCA97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22E353-8223-FAE4-4877-F8EBB95C0B70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7B5EBF-4150-B5F0-8BDF-74B01DA704A1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18F6BC2-B939-6D7F-A825-DC44FC7AADC5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DA80999-F4B8-FF9A-69A7-7D9E56F7DE24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DA80999-F4B8-FF9A-69A7-7D9E56F7D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932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/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A0D6B3-BF21-796E-37AF-B0CF537F9EC7}"/>
              </a:ext>
            </a:extLst>
          </p:cNvPr>
          <p:cNvSpPr>
            <a:spLocks/>
          </p:cNvSpPr>
          <p:nvPr/>
        </p:nvSpPr>
        <p:spPr>
          <a:xfrm>
            <a:off x="6308023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  <a:br>
              <a:rPr lang="en-US" sz="2000" b="1" dirty="0">
                <a:solidFill>
                  <a:sysClr val="windowText" lastClr="000000"/>
                </a:solidFill>
              </a:rPr>
            </a:br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007157" y="3633223"/>
            <a:ext cx="680595" cy="381493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>
            <a:spLocks/>
          </p:cNvSpPr>
          <p:nvPr/>
        </p:nvSpPr>
        <p:spPr>
          <a:xfrm>
            <a:off x="3303760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>
            <a:spLocks/>
          </p:cNvSpPr>
          <p:nvPr/>
        </p:nvSpPr>
        <p:spPr>
          <a:xfrm>
            <a:off x="9312286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5934500" y="5199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rot="316737" flipH="1">
            <a:off x="4156708" y="348367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3111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6070036" y="441536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7601108" y="1780116"/>
            <a:ext cx="1104172" cy="4166315"/>
          </a:xfrm>
          <a:prstGeom prst="curvedConnector3">
            <a:avLst>
              <a:gd name="adj1" fmla="val 66238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5914710" y="53423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035754" y="3110587"/>
            <a:ext cx="401196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3129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22062" y="2562973"/>
            <a:ext cx="2422878" cy="545120"/>
          </a:xfrm>
          <a:prstGeom prst="bentConnector3">
            <a:avLst>
              <a:gd name="adj1" fmla="val 6480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0"/>
            <a:endCxn id="64" idx="4"/>
          </p:cNvCxnSpPr>
          <p:nvPr/>
        </p:nvCxnSpPr>
        <p:spPr>
          <a:xfrm flipV="1">
            <a:off x="4156707" y="3108092"/>
            <a:ext cx="1" cy="375579"/>
          </a:xfrm>
          <a:prstGeom prst="straightConnector1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/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/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>
            <a:spLocks/>
          </p:cNvSpPr>
          <p:nvPr/>
        </p:nvSpPr>
        <p:spPr>
          <a:xfrm>
            <a:off x="299497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150526" y="5348265"/>
            <a:ext cx="156362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E09A-7AAA-E40D-85A1-79A0F239597F}"/>
              </a:ext>
            </a:extLst>
          </p:cNvPr>
          <p:cNvSpPr txBox="1"/>
          <p:nvPr/>
        </p:nvSpPr>
        <p:spPr>
          <a:xfrm>
            <a:off x="4318512" y="107576"/>
            <a:ext cx="78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 1: the probability that </a:t>
            </a:r>
            <a:r>
              <a:rPr lang="en-US" dirty="0">
                <a:sym typeface="Wingdings" panose="05000000000000000000" pitchFamily="2" charset="2"/>
              </a:rPr>
              <a:t>the contacted host has gone from infected to recovered in the </a:t>
            </a:r>
            <a:r>
              <a:rPr lang="en-US" dirty="0"/>
              <a:t>time the mosquito goes from Q </a:t>
            </a:r>
            <a:r>
              <a:rPr lang="en-US" dirty="0">
                <a:sym typeface="Wingdings" panose="05000000000000000000" pitchFamily="2" charset="2"/>
              </a:rPr>
              <a:t> G is negligible.</a:t>
            </a:r>
          </a:p>
          <a:p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 flipV="1">
            <a:off x="5191494" y="5348265"/>
            <a:ext cx="15632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56C456-9FC5-637A-E1A5-9F9BB52E28DF}"/>
              </a:ext>
            </a:extLst>
          </p:cNvPr>
          <p:cNvCxnSpPr>
            <a:cxnSpLocks/>
          </p:cNvCxnSpPr>
          <p:nvPr/>
        </p:nvCxnSpPr>
        <p:spPr>
          <a:xfrm flipH="1" flipV="1">
            <a:off x="8232062" y="5348265"/>
            <a:ext cx="156322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59CE2E-0C9C-8DD8-F92D-9B7EE92702EE}"/>
              </a:ext>
            </a:extLst>
          </p:cNvPr>
          <p:cNvCxnSpPr>
            <a:cxnSpLocks/>
            <a:stCxn id="10" idx="2"/>
            <a:endCxn id="75" idx="2"/>
          </p:cNvCxnSpPr>
          <p:nvPr/>
        </p:nvCxnSpPr>
        <p:spPr>
          <a:xfrm rot="16200000" flipH="1">
            <a:off x="9044594" y="5039575"/>
            <a:ext cx="12700" cy="3004263"/>
          </a:xfrm>
          <a:prstGeom prst="curvedConnector3">
            <a:avLst>
              <a:gd name="adj1" fmla="val 1800000"/>
            </a:avLst>
          </a:prstGeom>
          <a:ln w="76200">
            <a:solidFill>
              <a:srgbClr val="FF8F8F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0D8895E-DB85-80C1-583D-4DD07B437369}"/>
              </a:ext>
            </a:extLst>
          </p:cNvPr>
          <p:cNvSpPr txBox="1"/>
          <p:nvPr/>
        </p:nvSpPr>
        <p:spPr>
          <a:xfrm>
            <a:off x="8721429" y="63810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0"/>
            <a:endCxn id="109" idx="4"/>
          </p:cNvCxnSpPr>
          <p:nvPr/>
        </p:nvCxnSpPr>
        <p:spPr>
          <a:xfrm rot="5400000">
            <a:off x="5606565" y="4878832"/>
            <a:ext cx="926944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/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blipFill>
                <a:blip r:embed="rId7"/>
                <a:stretch>
                  <a:fillRect t="-1493" r="-312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83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EFE5FC-03DD-7561-87AC-CF2951F01FFF}"/>
              </a:ext>
            </a:extLst>
          </p:cNvPr>
          <p:cNvSpPr>
            <a:spLocks/>
          </p:cNvSpPr>
          <p:nvPr/>
        </p:nvSpPr>
        <p:spPr>
          <a:xfrm>
            <a:off x="8339120" y="4155840"/>
            <a:ext cx="1676907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56927"/>
            <a:ext cx="184378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7C205-2ED7-0B1C-7986-120EC90E7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91671"/>
            <a:ext cx="5157787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mosquito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It successfully locates a host, then lands on it, then probes, then begins ingesting</a:t>
                </a:r>
              </a:p>
              <a:p>
                <a:pPr lvl="1"/>
                <a:r>
                  <a:rPr lang="en-US" sz="1400" dirty="0"/>
                  <a:t>Equivalent to being in compartment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The probability of locating a host may be density-dependent</a:t>
                </a:r>
              </a:p>
              <a:p>
                <a:r>
                  <a:rPr lang="en-US" sz="1800" dirty="0"/>
                  <a:t>The host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This can be determined at the point of probing. The probability that the host has transitioned from infected to recovered over this short period is negligible. 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  <a:blipFill>
                <a:blip r:embed="rId2"/>
                <a:stretch>
                  <a:fillRect l="-827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B7D5DA-E400-84E2-B96D-D7E668A3F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591671"/>
            <a:ext cx="5183188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human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mosquito successfully locates</a:t>
                </a:r>
              </a:p>
              <a:p>
                <a:pPr lvl="1"/>
                <a:r>
                  <a:rPr lang="en-US" sz="1400" dirty="0"/>
                  <a:t>This probability may be density-dependent or it could be inevitable</a:t>
                </a:r>
              </a:p>
              <a:p>
                <a:r>
                  <a:rPr lang="en-US" sz="1800" dirty="0"/>
                  <a:t>The mosquito successfully lands on it and begins probing</a:t>
                </a:r>
              </a:p>
              <a:p>
                <a:pPr lvl="1"/>
                <a:r>
                  <a:rPr lang="en-US" sz="1400" dirty="0"/>
                  <a:t>The probability the mosquito is in this stage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? because we know it’s made it past the questing stage.</a:t>
                </a:r>
              </a:p>
              <a:p>
                <a:r>
                  <a:rPr lang="en-US" sz="1800" dirty="0"/>
                  <a:t>The probing mosquito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Do we need to keep track of whether the mosquito is infectious at the point of location? Or can we take the baseline probability that the mosquito is infectious?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  <a:blipFill>
                <a:blip r:embed="rId3"/>
                <a:stretch>
                  <a:fillRect l="-824" t="-1023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/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/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contacted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×"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88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makes sense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contacted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This could be considered the proportion of hosts contacted by mosquitoes at any point in time. </a:t>
                </a:r>
              </a:p>
              <a:p>
                <a:r>
                  <a:rPr lang="en-US" sz="2400" dirty="0"/>
                  <a:t>Difficult to determine because host-mosquito contact isn’t one-to-one.</a:t>
                </a:r>
              </a:p>
              <a:p>
                <a:r>
                  <a:rPr lang="en-US" sz="2400" dirty="0" err="1"/>
                  <a:t>Chitnis</a:t>
                </a:r>
                <a:r>
                  <a:rPr lang="en-US" sz="2400" dirty="0"/>
                  <a:t>’ formulation for contact rates might give a reasonable form</a:t>
                </a:r>
              </a:p>
              <a:p>
                <a:pPr lvl="1"/>
                <a:r>
                  <a:rPr lang="en-US" sz="2000" dirty="0"/>
                  <a:t>Maximum bites per time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Bites per time per human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b="0" dirty="0"/>
                  <a:t>Proportion of humans being bitten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For the Ross-MacDonald formulation (which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) the probability is equal to zero?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29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F2FFB5C0-B78B-0854-B22D-A08D8B29155F}"/>
              </a:ext>
            </a:extLst>
          </p:cNvPr>
          <p:cNvSpPr/>
          <p:nvPr/>
        </p:nvSpPr>
        <p:spPr>
          <a:xfrm flipV="1">
            <a:off x="751713" y="216520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81BB0-A997-6AB2-F88E-60425A72C2FD}"/>
              </a:ext>
            </a:extLst>
          </p:cNvPr>
          <p:cNvSpPr/>
          <p:nvPr/>
        </p:nvSpPr>
        <p:spPr>
          <a:xfrm>
            <a:off x="700841" y="1066508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Uncontacted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BCC80D-CC4B-8184-367C-2A9E2A2E80CF}"/>
              </a:ext>
            </a:extLst>
          </p:cNvPr>
          <p:cNvSpPr/>
          <p:nvPr/>
        </p:nvSpPr>
        <p:spPr>
          <a:xfrm>
            <a:off x="2951663" y="2122576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located it, is landing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3F1DC7-F609-B582-37C8-FF754A9B2B9C}"/>
              </a:ext>
            </a:extLst>
          </p:cNvPr>
          <p:cNvSpPr/>
          <p:nvPr/>
        </p:nvSpPr>
        <p:spPr>
          <a:xfrm>
            <a:off x="5575710" y="317864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landed on it, is probing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5778B1-5251-0EC1-7940-A8D01345EB46}"/>
              </a:ext>
            </a:extLst>
          </p:cNvPr>
          <p:cNvSpPr/>
          <p:nvPr/>
        </p:nvSpPr>
        <p:spPr>
          <a:xfrm>
            <a:off x="7910876" y="422446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probed it, is ingesting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9512C45-E1FD-AF77-7780-DC88C895389A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4706891" y="2695390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2255BF6-2CDE-99AD-0779-99D89B45F50F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2456069" y="1639322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7359E7-F1C4-8439-E9EC-3332E29FFC7C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330938" y="3751458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9C32A3B-67DC-2FDE-7C13-083BDC18761D}"/>
              </a:ext>
            </a:extLst>
          </p:cNvPr>
          <p:cNvCxnSpPr>
            <a:cxnSpLocks/>
            <a:stCxn id="3" idx="1"/>
            <a:endCxn id="45" idx="1"/>
          </p:cNvCxnSpPr>
          <p:nvPr/>
        </p:nvCxnSpPr>
        <p:spPr>
          <a:xfrm rot="10800000">
            <a:off x="751713" y="2165200"/>
            <a:ext cx="2199950" cy="5301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4E9A2C-AACE-12CF-8C93-058923D4366B}"/>
              </a:ext>
            </a:extLst>
          </p:cNvPr>
          <p:cNvCxnSpPr>
            <a:cxnSpLocks/>
            <a:stCxn id="4" idx="1"/>
            <a:endCxn id="23" idx="2"/>
          </p:cNvCxnSpPr>
          <p:nvPr/>
        </p:nvCxnSpPr>
        <p:spPr>
          <a:xfrm rot="10800000">
            <a:off x="3331292" y="3282582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DFB3C1B-EFFC-45F2-3220-936D510A44BC}"/>
              </a:ext>
            </a:extLst>
          </p:cNvPr>
          <p:cNvCxnSpPr>
            <a:cxnSpLocks/>
            <a:stCxn id="4" idx="2"/>
            <a:endCxn id="45" idx="1"/>
          </p:cNvCxnSpPr>
          <p:nvPr/>
        </p:nvCxnSpPr>
        <p:spPr>
          <a:xfrm rot="5400000" flipH="1">
            <a:off x="2522983" y="393931"/>
            <a:ext cx="2159072" cy="5701611"/>
          </a:xfrm>
          <a:prstGeom prst="bentConnector3">
            <a:avLst>
              <a:gd name="adj1" fmla="val -105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91FB5A-56F9-3E95-2C66-87E9D4053804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3331293" y="3282582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9CBADD8-E49E-014C-F58F-9B83225FC8DA}"/>
              </a:ext>
            </a:extLst>
          </p:cNvPr>
          <p:cNvCxnSpPr>
            <a:cxnSpLocks/>
            <a:stCxn id="5" idx="2"/>
            <a:endCxn id="45" idx="1"/>
          </p:cNvCxnSpPr>
          <p:nvPr/>
        </p:nvCxnSpPr>
        <p:spPr>
          <a:xfrm rot="5400000" flipH="1">
            <a:off x="3167656" y="-250742"/>
            <a:ext cx="3204892" cy="8036777"/>
          </a:xfrm>
          <a:prstGeom prst="bentConnector3">
            <a:avLst>
              <a:gd name="adj1" fmla="val -71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/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/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/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/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/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/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blipFill>
                <a:blip r:embed="rId7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/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/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9BE9518-9033-9C0F-D2B1-1EAA55DD79E3}"/>
              </a:ext>
            </a:extLst>
          </p:cNvPr>
          <p:cNvSpPr/>
          <p:nvPr/>
        </p:nvSpPr>
        <p:spPr>
          <a:xfrm>
            <a:off x="2880578" y="289369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FC9C6-D881-8BCE-7083-867C5F246A8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85" y="1639322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8">
            <a:extLst>
              <a:ext uri="{FF2B5EF4-FFF2-40B4-BE49-F238E27FC236}">
                <a16:creationId xmlns:a16="http://schemas.microsoft.com/office/drawing/2014/main" id="{025B9DAD-E829-B57F-0556-F40A1A2AE65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1413861" y="786550"/>
            <a:ext cx="164594" cy="279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E4E10D-6D95-7F0F-D7A5-16B22762A95F}"/>
              </a:ext>
            </a:extLst>
          </p:cNvPr>
          <p:cNvSpPr txBox="1"/>
          <p:nvPr/>
        </p:nvSpPr>
        <p:spPr>
          <a:xfrm>
            <a:off x="0" y="-3262"/>
            <a:ext cx="382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host side of things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95D1C7D-4C7E-349F-0B8C-B6760E42F69A}"/>
              </a:ext>
            </a:extLst>
          </p:cNvPr>
          <p:cNvSpPr/>
          <p:nvPr/>
        </p:nvSpPr>
        <p:spPr>
          <a:xfrm>
            <a:off x="2607166" y="786550"/>
            <a:ext cx="7639919" cy="53820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Contacted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867D031-5C34-D67D-941D-E81709B9C036}"/>
              </a:ext>
            </a:extLst>
          </p:cNvPr>
          <p:cNvCxnSpPr>
            <a:cxnSpLocks/>
            <a:stCxn id="5" idx="3"/>
            <a:endCxn id="45" idx="2"/>
          </p:cNvCxnSpPr>
          <p:nvPr/>
        </p:nvCxnSpPr>
        <p:spPr>
          <a:xfrm flipH="1" flipV="1">
            <a:off x="751713" y="2165199"/>
            <a:ext cx="8914391" cy="2632079"/>
          </a:xfrm>
          <a:prstGeom prst="bentConnector5">
            <a:avLst>
              <a:gd name="adj1" fmla="val -2564"/>
              <a:gd name="adj2" fmla="val -71568"/>
              <a:gd name="adj3" fmla="val 1025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14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4576558" y="710040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Resting stage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F43DEF-AFDC-C159-4F0C-D3DFA5B49D1A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</a:t>
                  </a: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1D8810-72B6-FB1C-3D54-6C43B0DBFD7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646B92-7DF7-991C-7281-6CCC621C27D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EEEE-27C3-26C9-42BB-3B2461F4B5CF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372A49-F44B-1832-A012-98D797D3F8B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0DEC88-8284-DEB3-6769-A1E61C1AE2F2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/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790C8A-3DF9-2EC7-883C-81BF476E404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F35E01-EFAF-D60C-9C5F-A5AF4E95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AB5F02-968A-DDF7-5317-C34A0930A11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6FD3DE5-0D12-70D8-34BE-0D6131D130E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08D2CF-AD6F-CDF1-CB6C-6CC7D67377DD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7DAC40-356A-1664-EF43-D82F58AD887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C6A475C-A3C5-5B03-497B-247E9016590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EF5D86CC-0847-D376-E78E-2D405388ABAB}"/>
              </a:ext>
            </a:extLst>
          </p:cNvPr>
          <p:cNvSpPr/>
          <p:nvPr/>
        </p:nvSpPr>
        <p:spPr>
          <a:xfrm>
            <a:off x="938371" y="57728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D9D9D89-94E6-7868-AF4C-43B1FE984226}"/>
              </a:ext>
            </a:extLst>
          </p:cNvPr>
          <p:cNvSpPr/>
          <p:nvPr/>
        </p:nvSpPr>
        <p:spPr>
          <a:xfrm>
            <a:off x="2332132" y="1400527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64E4EB9-C79B-FA2F-127D-93356A523794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1C4433C-4818-D743-19A2-2014E7334354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3E273-A80B-4809-493F-29F53A1799AE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stages</a:t>
                  </a: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09D76F-B8FE-A983-6346-6F3A0797F3D0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54538A-D43C-EFE9-9704-1A79600311D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4B851D-5788-0934-6D79-1F76F4BE845D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9E4FE2-2F5D-0DF9-6A10-48D3B118CC7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E6-A7E8-AC2C-301F-B674411D424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/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D63A9-85F5-CBF1-52C2-65A84F42AD1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9DEA6D-5340-23A7-B3DB-22798CC165B2}"/>
              </a:ext>
            </a:extLst>
          </p:cNvPr>
          <p:cNvCxnSpPr>
            <a:cxnSpLocks/>
          </p:cNvCxnSpPr>
          <p:nvPr/>
        </p:nvCxnSpPr>
        <p:spPr>
          <a:xfrm>
            <a:off x="5454172" y="4188972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/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6CE88-9D25-F808-B35E-8CEEE9FD63B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0D8D57-940F-B4DE-DFF7-6D8164DF614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016751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/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D84CC6-46BA-D84D-C116-60EA2C801E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4188972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/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8DEB84-10EC-50CC-ACE6-380B97B78976}"/>
              </a:ext>
            </a:extLst>
          </p:cNvPr>
          <p:cNvCxnSpPr>
            <a:cxnSpLocks/>
            <a:stCxn id="23" idx="6"/>
            <a:endCxn id="23" idx="0"/>
          </p:cNvCxnSpPr>
          <p:nvPr/>
        </p:nvCxnSpPr>
        <p:spPr>
          <a:xfrm flipH="1" flipV="1">
            <a:off x="6184922" y="3043343"/>
            <a:ext cx="146864" cy="153627"/>
          </a:xfrm>
          <a:prstGeom prst="curvedConnector4">
            <a:avLst>
              <a:gd name="adj1" fmla="val -459276"/>
              <a:gd name="adj2" fmla="val 472923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/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blipFill>
                <a:blip r:embed="rId15"/>
                <a:stretch>
                  <a:fillRect l="-17391" r="-579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39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A07A1E-56EB-6F58-3157-21A2214F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684748-0567-E109-A00F-492822667E2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8B6B266-FA03-9D95-9877-058D5BE46BDC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9BD497-B3C6-D6A4-9376-E6B313D851D0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D5C721-4C46-AE43-EF57-8FCC0F43224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2607A80-B188-EC74-CF5F-536CEBD0D5F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3ECECE7B-EBC1-AA34-FA16-BF0F5B818626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3B2C49E-970D-96B9-C988-9CD030FE24D1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AAE454-E725-9065-46EA-1C614752FD3A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stages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A8A21526-4FA0-7B0A-5CB1-D7F1ADA92DCF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FE706C-FF5B-84A9-8D86-9FCA8737E1A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7BA1FD-8989-AB97-24A0-7DF97002DA46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28DAD8-CAD2-C0FC-F268-29236C6F347B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5157B5-CCDB-AA1C-2AD7-F707B99C65C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1DE767-B0CD-2BFD-5CFD-4ADEE3F3B14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BC5BDAB-755F-232D-C12A-A7BF6BE29D3B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12A2BF-9932-BED6-92B2-7EB21DE1B4D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AB0FBF-E35B-2682-71ED-862E49BDBFF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7C9C44-8D1B-6E5A-EF72-D61F8697D84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D7406A7-F43D-65A1-70D2-958430B0493E}"/>
              </a:ext>
            </a:extLst>
          </p:cNvPr>
          <p:cNvCxnSpPr>
            <a:cxnSpLocks/>
            <a:stCxn id="23" idx="1"/>
            <a:endCxn id="23" idx="6"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29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877616"/>
            <a:ext cx="12700" cy="485213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16ABCC-0AD9-07B7-B37C-B42884982941}"/>
              </a:ext>
            </a:extLst>
          </p:cNvPr>
          <p:cNvGrpSpPr/>
          <p:nvPr/>
        </p:nvGrpSpPr>
        <p:grpSpPr>
          <a:xfrm>
            <a:off x="7269272" y="304801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937C189-FA80-A017-ED95-AB9637E0714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2282C7-4F8B-5121-2B00-95F10EA28DB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02274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877615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450429"/>
            <a:ext cx="0" cy="54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Host-seeking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/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627864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571795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683932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3144610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4200678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851518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4200679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428607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blipFill>
                <a:blip r:embed="rId11"/>
                <a:stretch>
                  <a:fillRect l="-10000" r="-666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8BA1287E-507E-4EE3-925A-F2E4BDBD3C16}"/>
              </a:ext>
            </a:extLst>
          </p:cNvPr>
          <p:cNvSpPr/>
          <p:nvPr/>
        </p:nvSpPr>
        <p:spPr>
          <a:xfrm>
            <a:off x="3017830" y="381178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254425" y="58962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12542" y="225391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278494" y="341974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166915" y="438967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5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6D81E2-3FC8-2531-CC54-CF156911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9AB540B-C64C-A906-7227-EC52D3973415}"/>
              </a:ext>
            </a:extLst>
          </p:cNvPr>
          <p:cNvCxnSpPr>
            <a:cxnSpLocks/>
          </p:cNvCxnSpPr>
          <p:nvPr/>
        </p:nvCxnSpPr>
        <p:spPr>
          <a:xfrm>
            <a:off x="-85411" y="2194903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B3C2CC4-EF72-643B-C461-7528EDC1CDEC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589732"/>
            <a:ext cx="12700" cy="477593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0CB2A1-3EDB-5BB1-FA54-0C5B44A3D7D1}"/>
              </a:ext>
            </a:extLst>
          </p:cNvPr>
          <p:cNvGrpSpPr/>
          <p:nvPr/>
        </p:nvGrpSpPr>
        <p:grpSpPr>
          <a:xfrm>
            <a:off x="7269272" y="1691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FD9CC6-CAC0-8445-5245-F89A31F547DA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4039B0-C0C6-4D7A-23C9-3F4B72E6672F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A3C82BDD-3D5E-5D7D-0755-96F476071249}"/>
              </a:ext>
            </a:extLst>
          </p:cNvPr>
          <p:cNvSpPr/>
          <p:nvPr/>
        </p:nvSpPr>
        <p:spPr>
          <a:xfrm>
            <a:off x="1263196" y="734865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549E153-8228-1371-6306-9C640CB2C3C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589731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/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/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/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/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1521738-B9F0-5EE8-F92E-81F248220EA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162545"/>
            <a:ext cx="0" cy="472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/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/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/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/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08EA78-DE87-5ADF-BBB6-1A064EBAC192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263783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7CD343B-6267-1382-3072-72F44013142C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207714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6DA76E-F1FD-42B7-1CCB-758C51640A60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319851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015964C-B3AB-2EC7-D343-AD96DF959E81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2780529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8BB1CCB-551F-8501-96A9-57A74E12A509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3836597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0D8E25-157F-3FF9-286D-A650DA01CA79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487437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3EEEA7-FD7D-94EF-628B-D01E67C6B686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3836598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CA66C68-ED05-86A3-5D40-BD4DF1443A0B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064526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/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blipFill>
                <a:blip r:embed="rId11"/>
                <a:stretch>
                  <a:fillRect l="-20000" r="-10769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/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/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/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7EF77071-4C6C-9FBA-892C-39A13A419ED6}"/>
              </a:ext>
            </a:extLst>
          </p:cNvPr>
          <p:cNvSpPr/>
          <p:nvPr/>
        </p:nvSpPr>
        <p:spPr>
          <a:xfrm>
            <a:off x="3017830" y="34477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/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/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F9EFDE1-B89E-62C8-AA39-E49B8C328CBD}"/>
              </a:ext>
            </a:extLst>
          </p:cNvPr>
          <p:cNvSpPr/>
          <p:nvPr/>
        </p:nvSpPr>
        <p:spPr>
          <a:xfrm>
            <a:off x="7254425" y="5532215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/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/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/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CABAB9C-7FC3-7D7F-93CF-11002AAB3944}"/>
              </a:ext>
            </a:extLst>
          </p:cNvPr>
          <p:cNvSpPr/>
          <p:nvPr/>
        </p:nvSpPr>
        <p:spPr>
          <a:xfrm>
            <a:off x="4212542" y="1889831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32A000-4A16-81CF-73AA-F359DF5EBBFC}"/>
              </a:ext>
            </a:extLst>
          </p:cNvPr>
          <p:cNvSpPr/>
          <p:nvPr/>
        </p:nvSpPr>
        <p:spPr>
          <a:xfrm>
            <a:off x="6278494" y="305566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847FA85-AEB9-F420-4310-97F797C386D0}"/>
              </a:ext>
            </a:extLst>
          </p:cNvPr>
          <p:cNvSpPr/>
          <p:nvPr/>
        </p:nvSpPr>
        <p:spPr>
          <a:xfrm>
            <a:off x="8166915" y="402559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2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5F060A-FFE2-71AE-3396-03F5C44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55B8F5E-B0FF-8426-3756-C72FC0A4083D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5B5897C-603E-0B69-B1EC-6AFE1436583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0AB8A-7E39-DEEE-5A12-8BA5480E4BE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B583962-5FDD-3A80-03A1-EA934A89BE0E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B4AAAF-83A5-D841-8B06-A2000DAA7463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9784DB-C87B-4134-F741-E7515085F167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73F8CA4-0E9F-1B2A-51AD-FE47A8FB73C1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890279-04F2-B99F-ADFD-46D8ADEF9ADB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AD4B7-2AF2-D143-3498-2A0DCCF409F8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07C815-2CFB-8AE8-B710-985BE270FA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A2A0E9F-358A-E2A2-7711-93406666D87D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786D41-A70F-DD1E-D873-7FAEBECB3B65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36D657-3984-07C6-4273-F9FEB2BBF29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F375E3C-BA8C-C7B1-0820-0959F93E484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58ECF9B-20AB-6C02-3FF3-5F06264F67FC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A531007-4FBB-C79C-2284-6279CEEEE225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4461412-7266-0000-7AB2-A298BF3A31D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27A3CCE-2A60-BC27-40BE-60F35C4A379D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700E47-35E8-997B-FC66-3BCBE529DCC9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2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5BE50-6825-395E-C77E-50B8B2D68C12}"/>
              </a:ext>
            </a:extLst>
          </p:cNvPr>
          <p:cNvGrpSpPr/>
          <p:nvPr/>
        </p:nvGrpSpPr>
        <p:grpSpPr>
          <a:xfrm>
            <a:off x="635522" y="1646101"/>
            <a:ext cx="1463040" cy="914400"/>
            <a:chOff x="613385" y="357584"/>
            <a:chExt cx="1755228" cy="11456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C4F150-8BB0-15F4-6E48-E6DDE8FA4207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45281E6-EE57-12D4-ED29-65DC1261F902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656CFB-38D3-671E-7F3E-FDFB386F6D7A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007919-4A9B-CDCC-7435-72FEB2B63F9E}"/>
              </a:ext>
            </a:extLst>
          </p:cNvPr>
          <p:cNvGrpSpPr/>
          <p:nvPr/>
        </p:nvGrpSpPr>
        <p:grpSpPr>
          <a:xfrm>
            <a:off x="623055" y="2783567"/>
            <a:ext cx="1463040" cy="914400"/>
            <a:chOff x="613385" y="357584"/>
            <a:chExt cx="1755228" cy="114562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4B1B70-73C6-B1D0-45BF-06080C96865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720518-B498-CC24-F558-5A73C97763E0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4904BFD-5239-4D34-AB8F-C9E05F0D639C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19E119-087D-741C-0C44-A4202E7B730B}"/>
              </a:ext>
            </a:extLst>
          </p:cNvPr>
          <p:cNvGrpSpPr/>
          <p:nvPr/>
        </p:nvGrpSpPr>
        <p:grpSpPr>
          <a:xfrm>
            <a:off x="579060" y="4864553"/>
            <a:ext cx="1463040" cy="914400"/>
            <a:chOff x="613385" y="357584"/>
            <a:chExt cx="1755228" cy="114562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DA5FDB6-7D63-B0FD-1785-65FEDC371586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349629-4457-6A2A-08D6-1B504728074D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A0EE13-2E11-4F61-00B1-9182218E07B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37A54966-9FCF-5E5B-3B15-0D26A6B1555F}"/>
              </a:ext>
            </a:extLst>
          </p:cNvPr>
          <p:cNvSpPr/>
          <p:nvPr/>
        </p:nvSpPr>
        <p:spPr>
          <a:xfrm>
            <a:off x="1310335" y="39210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E38D80-2BE4-E996-42D3-A0FD532B909C}"/>
              </a:ext>
            </a:extLst>
          </p:cNvPr>
          <p:cNvSpPr/>
          <p:nvPr/>
        </p:nvSpPr>
        <p:spPr>
          <a:xfrm>
            <a:off x="1308896" y="423553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FC1DD4-4D1C-812F-755F-A4F8D9CCB2B1}"/>
              </a:ext>
            </a:extLst>
          </p:cNvPr>
          <p:cNvSpPr/>
          <p:nvPr/>
        </p:nvSpPr>
        <p:spPr>
          <a:xfrm>
            <a:off x="1308896" y="45500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10DEDD-A65D-FE56-110D-6E34D9D38B35}"/>
              </a:ext>
            </a:extLst>
          </p:cNvPr>
          <p:cNvSpPr txBox="1"/>
          <p:nvPr/>
        </p:nvSpPr>
        <p:spPr>
          <a:xfrm>
            <a:off x="-14510" y="818661"/>
            <a:ext cx="2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Non-blood-feeding states</a:t>
            </a:r>
          </a:p>
          <a:p>
            <a:r>
              <a:rPr lang="en-US" sz="1400" dirty="0"/>
              <a:t>(Ovipositing, resting, etc.)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B0AA1-47D0-2AAA-BCCF-6F844FCE5A45}"/>
              </a:ext>
            </a:extLst>
          </p:cNvPr>
          <p:cNvGrpSpPr/>
          <p:nvPr/>
        </p:nvGrpSpPr>
        <p:grpSpPr>
          <a:xfrm>
            <a:off x="2859638" y="127267"/>
            <a:ext cx="8951361" cy="6406024"/>
            <a:chOff x="613385" y="357584"/>
            <a:chExt cx="1755228" cy="114562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8563BC0-C123-CED9-6F4D-50B51EC7F4D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26EC77-2D75-83A6-F759-D3AB6A5BE8AE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EAECD6-0383-E2A0-3DA8-4C94EBC6AE18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3363913" y="805448"/>
            <a:ext cx="292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Blood-feeding state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28B7ACE-B986-0F9D-996C-B9BA56A1ACFC}"/>
              </a:ext>
            </a:extLst>
          </p:cNvPr>
          <p:cNvSpPr/>
          <p:nvPr/>
        </p:nvSpPr>
        <p:spPr>
          <a:xfrm>
            <a:off x="3257211" y="3255327"/>
            <a:ext cx="1463040" cy="9144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DC60F2B-8891-18FE-6631-C7C6F305E8A0}"/>
              </a:ext>
            </a:extLst>
          </p:cNvPr>
          <p:cNvSpPr/>
          <p:nvPr/>
        </p:nvSpPr>
        <p:spPr>
          <a:xfrm>
            <a:off x="5410082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7F71CCB-0A44-B180-DBE5-33FEF1C01604}"/>
              </a:ext>
            </a:extLst>
          </p:cNvPr>
          <p:cNvSpPr/>
          <p:nvPr/>
        </p:nvSpPr>
        <p:spPr>
          <a:xfrm>
            <a:off x="9715824" y="3255327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463BE31-2C23-EB53-999C-553F36E38DA9}"/>
              </a:ext>
            </a:extLst>
          </p:cNvPr>
          <p:cNvSpPr/>
          <p:nvPr/>
        </p:nvSpPr>
        <p:spPr>
          <a:xfrm>
            <a:off x="7562953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21B5C0-C56E-7020-0A52-3E81DC95373E}"/>
              </a:ext>
            </a:extLst>
          </p:cNvPr>
          <p:cNvGrpSpPr/>
          <p:nvPr/>
        </p:nvGrpSpPr>
        <p:grpSpPr>
          <a:xfrm>
            <a:off x="3257211" y="4801053"/>
            <a:ext cx="5768782" cy="914400"/>
            <a:chOff x="3257211" y="5245553"/>
            <a:chExt cx="5768782" cy="914400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8668B25E-4405-7CB0-4490-A718A9787112}"/>
                </a:ext>
              </a:extLst>
            </p:cNvPr>
            <p:cNvSpPr/>
            <p:nvPr/>
          </p:nvSpPr>
          <p:spPr>
            <a:xfrm>
              <a:off x="3257211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CACE6C8F-93AF-919B-0AB2-4EB8C737BDD8}"/>
                </a:ext>
              </a:extLst>
            </p:cNvPr>
            <p:cNvSpPr/>
            <p:nvPr/>
          </p:nvSpPr>
          <p:spPr>
            <a:xfrm>
              <a:off x="5410082" y="5245553"/>
              <a:ext cx="1463040" cy="9144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7CAA429-9BEE-1F93-C114-AE77D5530F6A}"/>
                </a:ext>
              </a:extLst>
            </p:cNvPr>
            <p:cNvSpPr/>
            <p:nvPr/>
          </p:nvSpPr>
          <p:spPr>
            <a:xfrm>
              <a:off x="7562953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BFCD92-7C9F-A7A0-B05A-062EAADC1159}"/>
              </a:ext>
            </a:extLst>
          </p:cNvPr>
          <p:cNvGrpSpPr/>
          <p:nvPr/>
        </p:nvGrpSpPr>
        <p:grpSpPr>
          <a:xfrm>
            <a:off x="8231598" y="330467"/>
            <a:ext cx="2527728" cy="307777"/>
            <a:chOff x="9130737" y="375450"/>
            <a:chExt cx="2527728" cy="30777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008B4A-2565-5A27-3849-5B248A27A32B}"/>
                </a:ext>
              </a:extLst>
            </p:cNvPr>
            <p:cNvSpPr/>
            <p:nvPr/>
          </p:nvSpPr>
          <p:spPr>
            <a:xfrm>
              <a:off x="9130737" y="439116"/>
              <a:ext cx="182880" cy="18288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/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Makes contact with hosts</a:t>
                  </a: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blipFill>
                  <a:blip r:embed="rId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542FDC5-A8B2-8D7C-58B9-7F7EB90F26F0}"/>
              </a:ext>
            </a:extLst>
          </p:cNvPr>
          <p:cNvGrpSpPr/>
          <p:nvPr/>
        </p:nvGrpSpPr>
        <p:grpSpPr>
          <a:xfrm>
            <a:off x="8231598" y="732202"/>
            <a:ext cx="3286077" cy="307777"/>
            <a:chOff x="9130737" y="637060"/>
            <a:chExt cx="3286077" cy="30777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A2A530A-8575-32F0-308F-BC816A4E85D7}"/>
                </a:ext>
              </a:extLst>
            </p:cNvPr>
            <p:cNvSpPr/>
            <p:nvPr/>
          </p:nvSpPr>
          <p:spPr>
            <a:xfrm>
              <a:off x="9130737" y="700726"/>
              <a:ext cx="182880" cy="182880"/>
            </a:xfrm>
            <a:prstGeom prst="ellipse">
              <a:avLst/>
            </a:prstGeom>
            <a:noFill/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/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Transmision to </a:t>
                  </a:r>
                  <a:r>
                    <a:rPr lang="en-US" sz="1400" b="1" u="sng" dirty="0"/>
                    <a:t>mosquito</a:t>
                  </a:r>
                  <a:r>
                    <a:rPr lang="en-US" sz="1400" dirty="0"/>
                    <a:t> possible</a:t>
                  </a: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C219D2A-0EB6-B28B-C5FF-6FAE59232BC6}"/>
              </a:ext>
            </a:extLst>
          </p:cNvPr>
          <p:cNvGrpSpPr/>
          <p:nvPr/>
        </p:nvGrpSpPr>
        <p:grpSpPr>
          <a:xfrm>
            <a:off x="8231598" y="1133938"/>
            <a:ext cx="2947266" cy="307777"/>
            <a:chOff x="9135301" y="924921"/>
            <a:chExt cx="2947266" cy="30777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80EE72-78B4-2EDD-D34B-0685922E2F3B}"/>
                </a:ext>
              </a:extLst>
            </p:cNvPr>
            <p:cNvSpPr/>
            <p:nvPr/>
          </p:nvSpPr>
          <p:spPr>
            <a:xfrm>
              <a:off x="9135301" y="988587"/>
              <a:ext cx="182880" cy="18288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/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Transmission to </a:t>
                  </a:r>
                  <a:r>
                    <a:rPr lang="en-US" sz="1400" b="1" u="sng" dirty="0"/>
                    <a:t>host </a:t>
                  </a:r>
                  <a:r>
                    <a:rPr lang="en-US" sz="1400" dirty="0"/>
                    <a:t>possible</a:t>
                  </a: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r="-224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D32439A-8597-E5F2-43AA-DF0EB6C047FA}"/>
              </a:ext>
            </a:extLst>
          </p:cNvPr>
          <p:cNvSpPr/>
          <p:nvPr/>
        </p:nvSpPr>
        <p:spPr>
          <a:xfrm>
            <a:off x="3257211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CE6F8AF-7453-07D3-6E34-94A8559AC0D8}"/>
              </a:ext>
            </a:extLst>
          </p:cNvPr>
          <p:cNvSpPr/>
          <p:nvPr/>
        </p:nvSpPr>
        <p:spPr>
          <a:xfrm>
            <a:off x="5410082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6164B71-B020-BE5C-9C33-17E969A8EF3D}"/>
              </a:ext>
            </a:extLst>
          </p:cNvPr>
          <p:cNvSpPr/>
          <p:nvPr/>
        </p:nvSpPr>
        <p:spPr>
          <a:xfrm>
            <a:off x="9715824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B8648D8-BAAF-61B5-7CA3-4B1E279D8828}"/>
              </a:ext>
            </a:extLst>
          </p:cNvPr>
          <p:cNvSpPr/>
          <p:nvPr/>
        </p:nvSpPr>
        <p:spPr>
          <a:xfrm>
            <a:off x="7562953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78F1C78-8B88-BAA8-9A58-7B1FFED8C9C7}"/>
              </a:ext>
            </a:extLst>
          </p:cNvPr>
          <p:cNvGrpSpPr/>
          <p:nvPr/>
        </p:nvGrpSpPr>
        <p:grpSpPr>
          <a:xfrm rot="5400000">
            <a:off x="10400905" y="4898027"/>
            <a:ext cx="92879" cy="720452"/>
            <a:chOff x="10339413" y="4791564"/>
            <a:chExt cx="92879" cy="72045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CC35E86-AD65-50D6-D660-951F76445A7C}"/>
                </a:ext>
              </a:extLst>
            </p:cNvPr>
            <p:cNvSpPr/>
            <p:nvPr/>
          </p:nvSpPr>
          <p:spPr>
            <a:xfrm>
              <a:off x="10340852" y="47915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43DC94D-FB96-2A1C-0532-622B3D6325CA}"/>
                </a:ext>
              </a:extLst>
            </p:cNvPr>
            <p:cNvSpPr/>
            <p:nvPr/>
          </p:nvSpPr>
          <p:spPr>
            <a:xfrm>
              <a:off x="10339413" y="51060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1B6CC2A-2DE2-2C3C-9883-E0CEBF86E338}"/>
                </a:ext>
              </a:extLst>
            </p:cNvPr>
            <p:cNvSpPr/>
            <p:nvPr/>
          </p:nvSpPr>
          <p:spPr>
            <a:xfrm>
              <a:off x="10339413" y="54205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599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-36938" y="13829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Biting state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A762588-9C3A-F1D0-09F0-2748382D49C0}"/>
              </a:ext>
            </a:extLst>
          </p:cNvPr>
          <p:cNvGrpSpPr/>
          <p:nvPr/>
        </p:nvGrpSpPr>
        <p:grpSpPr>
          <a:xfrm>
            <a:off x="574829" y="516689"/>
            <a:ext cx="1566914" cy="6288135"/>
            <a:chOff x="435683" y="517412"/>
            <a:chExt cx="1566914" cy="62881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765BE50-6825-395E-C77E-50B8B2D68C12}"/>
                </a:ext>
              </a:extLst>
            </p:cNvPr>
            <p:cNvGrpSpPr/>
            <p:nvPr/>
          </p:nvGrpSpPr>
          <p:grpSpPr>
            <a:xfrm>
              <a:off x="579060" y="950575"/>
              <a:ext cx="1280161" cy="731520"/>
              <a:chOff x="613384" y="357585"/>
              <a:chExt cx="1755228" cy="114562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AC4F150-8BB0-15F4-6E48-E6DDE8FA4207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45281E6-EE57-12D4-ED29-65DC1261F902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1656CFB-38D3-671E-7F3E-FDFB386F6D7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007919-4A9B-CDCC-7435-72FEB2B63F9E}"/>
                </a:ext>
              </a:extLst>
            </p:cNvPr>
            <p:cNvGrpSpPr/>
            <p:nvPr/>
          </p:nvGrpSpPr>
          <p:grpSpPr>
            <a:xfrm>
              <a:off x="579060" y="1975265"/>
              <a:ext cx="1280161" cy="731520"/>
              <a:chOff x="613384" y="357585"/>
              <a:chExt cx="1755228" cy="11456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74B1B70-73C6-B1D0-45BF-06080C96865E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B720518-B498-CC24-F558-5A73C97763E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904BFD-5239-4D34-AB8F-C9E05F0D639C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19E119-087D-741C-0C44-A4202E7B730B}"/>
                </a:ext>
              </a:extLst>
            </p:cNvPr>
            <p:cNvGrpSpPr/>
            <p:nvPr/>
          </p:nvGrpSpPr>
          <p:grpSpPr>
            <a:xfrm>
              <a:off x="579060" y="6074027"/>
              <a:ext cx="1280161" cy="731520"/>
              <a:chOff x="613384" y="357585"/>
              <a:chExt cx="1755228" cy="114562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DA5FDB6-7D63-B0FD-1785-65FEDC371586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8349629-4457-6A2A-08D6-1B504728074D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A0EE13-2E11-4F61-00B1-9182218E07B1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10DEDD-A65D-FE56-110D-6E34D9D38B35}"/>
                </a:ext>
              </a:extLst>
            </p:cNvPr>
            <p:cNvSpPr txBox="1"/>
            <p:nvPr/>
          </p:nvSpPr>
          <p:spPr>
            <a:xfrm>
              <a:off x="435683" y="517412"/>
              <a:ext cx="156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Biting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752255-4091-D977-7D51-6D231E6F1089}"/>
                </a:ext>
              </a:extLst>
            </p:cNvPr>
            <p:cNvGrpSpPr/>
            <p:nvPr/>
          </p:nvGrpSpPr>
          <p:grpSpPr>
            <a:xfrm>
              <a:off x="579060" y="2999955"/>
              <a:ext cx="1280161" cy="731520"/>
              <a:chOff x="613384" y="357585"/>
              <a:chExt cx="1755228" cy="11456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FB1DBEF-A7DB-9E9D-B872-057FE7FF1A1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667CC4-290D-36F4-2162-A508BA045BB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C2F4B86-CA2D-7491-C3D9-C52717461A9D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F74296-5737-8FF5-CAA4-C717C314FA96}"/>
                </a:ext>
              </a:extLst>
            </p:cNvPr>
            <p:cNvGrpSpPr/>
            <p:nvPr/>
          </p:nvGrpSpPr>
          <p:grpSpPr>
            <a:xfrm>
              <a:off x="579060" y="4024645"/>
              <a:ext cx="1280161" cy="731520"/>
              <a:chOff x="613384" y="357585"/>
              <a:chExt cx="1755228" cy="1145627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CEE43B0-93A2-C0DF-DA23-9576B98C60D3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C8B39CB-A1BE-79A2-B529-E45F5EED3BA1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370586C-C4E5-4CD5-867B-E4EC435913C8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91FA6C-63A5-2A09-CAC0-D9C4D7CA8252}"/>
                </a:ext>
              </a:extLst>
            </p:cNvPr>
            <p:cNvGrpSpPr/>
            <p:nvPr/>
          </p:nvGrpSpPr>
          <p:grpSpPr>
            <a:xfrm>
              <a:off x="579060" y="5049335"/>
              <a:ext cx="1280161" cy="731520"/>
              <a:chOff x="613384" y="357585"/>
              <a:chExt cx="1755228" cy="114562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52D2DE8-D78D-DC70-4E56-E3C08018FA6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50C920-3AE7-FA77-5562-8A0D20A36128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E9DE94-BB93-0709-9C59-C34256EA720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46AD35C-5932-C0F0-222E-68ABC8DF779B}"/>
              </a:ext>
            </a:extLst>
          </p:cNvPr>
          <p:cNvGrpSpPr/>
          <p:nvPr/>
        </p:nvGrpSpPr>
        <p:grpSpPr>
          <a:xfrm>
            <a:off x="2807713" y="517412"/>
            <a:ext cx="1776436" cy="6287412"/>
            <a:chOff x="2687100" y="517412"/>
            <a:chExt cx="1776436" cy="628741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3A28C94-DA20-B87E-742B-FA7941723364}"/>
                </a:ext>
              </a:extLst>
            </p:cNvPr>
            <p:cNvSpPr/>
            <p:nvPr/>
          </p:nvSpPr>
          <p:spPr>
            <a:xfrm>
              <a:off x="2935238" y="94985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E0D574-45D0-9A02-16E0-1A99151FEB4C}"/>
                </a:ext>
              </a:extLst>
            </p:cNvPr>
            <p:cNvSpPr/>
            <p:nvPr/>
          </p:nvSpPr>
          <p:spPr>
            <a:xfrm>
              <a:off x="2935238" y="197454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8CB1F04-3B08-115C-D063-654E9320934E}"/>
                </a:ext>
              </a:extLst>
            </p:cNvPr>
            <p:cNvSpPr/>
            <p:nvPr/>
          </p:nvSpPr>
          <p:spPr>
            <a:xfrm>
              <a:off x="2935238" y="6073304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E5CA44-D31E-721D-090D-836C4D11B489}"/>
                </a:ext>
              </a:extLst>
            </p:cNvPr>
            <p:cNvSpPr txBox="1"/>
            <p:nvPr/>
          </p:nvSpPr>
          <p:spPr>
            <a:xfrm>
              <a:off x="2687100" y="517412"/>
              <a:ext cx="177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Contact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290142E-6B45-12D5-BF7D-B45C609D5C89}"/>
                </a:ext>
              </a:extLst>
            </p:cNvPr>
            <p:cNvSpPr/>
            <p:nvPr/>
          </p:nvSpPr>
          <p:spPr>
            <a:xfrm>
              <a:off x="2935238" y="299923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7EEEE2A-BA85-461A-748E-C7281115A963}"/>
                </a:ext>
              </a:extLst>
            </p:cNvPr>
            <p:cNvSpPr/>
            <p:nvPr/>
          </p:nvSpPr>
          <p:spPr>
            <a:xfrm>
              <a:off x="2935238" y="402392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4C85A7D-D25D-BA26-9521-BD9DD8D814B6}"/>
                </a:ext>
              </a:extLst>
            </p:cNvPr>
            <p:cNvSpPr/>
            <p:nvPr/>
          </p:nvSpPr>
          <p:spPr>
            <a:xfrm>
              <a:off x="2935238" y="504861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A09FA0-8B29-FB04-156B-F73249474AEE}"/>
              </a:ext>
            </a:extLst>
          </p:cNvPr>
          <p:cNvGrpSpPr/>
          <p:nvPr/>
        </p:nvGrpSpPr>
        <p:grpSpPr>
          <a:xfrm>
            <a:off x="5250119" y="278876"/>
            <a:ext cx="2869096" cy="6525948"/>
            <a:chOff x="4510209" y="278876"/>
            <a:chExt cx="2869096" cy="652594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97DEC5-D166-EB53-4E26-6A83C43DC807}"/>
                </a:ext>
              </a:extLst>
            </p:cNvPr>
            <p:cNvSpPr txBox="1"/>
            <p:nvPr/>
          </p:nvSpPr>
          <p:spPr>
            <a:xfrm>
              <a:off x="4510209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Transmission to mosquito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E00CC45-F531-E7E9-B177-7DD143EF6F2A}"/>
                </a:ext>
              </a:extLst>
            </p:cNvPr>
            <p:cNvGrpSpPr/>
            <p:nvPr/>
          </p:nvGrpSpPr>
          <p:grpSpPr>
            <a:xfrm>
              <a:off x="5304677" y="949852"/>
              <a:ext cx="1280160" cy="5854972"/>
              <a:chOff x="5138660" y="949852"/>
              <a:chExt cx="1280160" cy="585497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94276DE-D7D8-3F1F-C434-6DFE97FF548E}"/>
                  </a:ext>
                </a:extLst>
              </p:cNvPr>
              <p:cNvSpPr/>
              <p:nvPr/>
            </p:nvSpPr>
            <p:spPr>
              <a:xfrm>
                <a:off x="5138660" y="94985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A4ED749-1D0E-790D-0885-6574E57F2F61}"/>
                  </a:ext>
                </a:extLst>
              </p:cNvPr>
              <p:cNvSpPr/>
              <p:nvPr/>
            </p:nvSpPr>
            <p:spPr>
              <a:xfrm>
                <a:off x="5138660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1DA4258-CB28-7B9A-81FB-A8597F564387}"/>
                  </a:ext>
                </a:extLst>
              </p:cNvPr>
              <p:cNvSpPr/>
              <p:nvPr/>
            </p:nvSpPr>
            <p:spPr>
              <a:xfrm>
                <a:off x="5138660" y="6073304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A9A1B9-6109-1AF5-1E5B-1AC06C25CCF5}"/>
                  </a:ext>
                </a:extLst>
              </p:cNvPr>
              <p:cNvSpPr/>
              <p:nvPr/>
            </p:nvSpPr>
            <p:spPr>
              <a:xfrm>
                <a:off x="5138660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21A5E775-5409-41F2-6D50-810256620462}"/>
                  </a:ext>
                </a:extLst>
              </p:cNvPr>
              <p:cNvSpPr/>
              <p:nvPr/>
            </p:nvSpPr>
            <p:spPr>
              <a:xfrm>
                <a:off x="5138660" y="4023922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413B5F-AD13-11C3-25B0-3E619F03ACF5}"/>
                  </a:ext>
                </a:extLst>
              </p:cNvPr>
              <p:cNvSpPr/>
              <p:nvPr/>
            </p:nvSpPr>
            <p:spPr>
              <a:xfrm>
                <a:off x="5138660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D6B78A-5C43-8FFA-C0C0-1EF65BE9B14D}"/>
              </a:ext>
            </a:extLst>
          </p:cNvPr>
          <p:cNvGrpSpPr/>
          <p:nvPr/>
        </p:nvGrpSpPr>
        <p:grpSpPr>
          <a:xfrm>
            <a:off x="8785186" y="270864"/>
            <a:ext cx="2869096" cy="6525948"/>
            <a:chOff x="7744892" y="278876"/>
            <a:chExt cx="2869096" cy="652594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EF5922-D7D4-C7E7-6ECF-9EFA3ECCC4B3}"/>
                </a:ext>
              </a:extLst>
            </p:cNvPr>
            <p:cNvSpPr txBox="1"/>
            <p:nvPr/>
          </p:nvSpPr>
          <p:spPr>
            <a:xfrm>
              <a:off x="7744892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Transmission to host</a:t>
              </a:r>
              <a:r>
                <a:rPr lang="en-US" b="1" dirty="0">
                  <a:solidFill>
                    <a:schemeClr val="accent2"/>
                  </a:solidFill>
                </a:rPr>
                <a:t>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9BCD125-0DCE-5955-7F10-E1E480DADDE6}"/>
                </a:ext>
              </a:extLst>
            </p:cNvPr>
            <p:cNvGrpSpPr/>
            <p:nvPr/>
          </p:nvGrpSpPr>
          <p:grpSpPr>
            <a:xfrm>
              <a:off x="8539360" y="949852"/>
              <a:ext cx="1280160" cy="5854972"/>
              <a:chOff x="8373343" y="949852"/>
              <a:chExt cx="1280160" cy="58549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558D287-83E6-21BA-032D-4D49CE495ED6}"/>
                  </a:ext>
                </a:extLst>
              </p:cNvPr>
              <p:cNvSpPr/>
              <p:nvPr/>
            </p:nvSpPr>
            <p:spPr>
              <a:xfrm>
                <a:off x="8373343" y="94985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DBA9588E-9776-FA7E-2E06-CE4D323A6FCD}"/>
                  </a:ext>
                </a:extLst>
              </p:cNvPr>
              <p:cNvSpPr/>
              <p:nvPr/>
            </p:nvSpPr>
            <p:spPr>
              <a:xfrm>
                <a:off x="8373343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DC75E7D-5A74-5D63-6247-A8CEBC0B0A1F}"/>
                  </a:ext>
                </a:extLst>
              </p:cNvPr>
              <p:cNvSpPr/>
              <p:nvPr/>
            </p:nvSpPr>
            <p:spPr>
              <a:xfrm>
                <a:off x="8373343" y="6073304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2E489010-3053-B825-E706-73B5308F8D2B}"/>
                  </a:ext>
                </a:extLst>
              </p:cNvPr>
              <p:cNvSpPr/>
              <p:nvPr/>
            </p:nvSpPr>
            <p:spPr>
              <a:xfrm>
                <a:off x="8373343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13A8B41C-E573-9DFB-0DBC-71D0B8B363C2}"/>
                  </a:ext>
                </a:extLst>
              </p:cNvPr>
              <p:cNvSpPr/>
              <p:nvPr/>
            </p:nvSpPr>
            <p:spPr>
              <a:xfrm>
                <a:off x="8373343" y="402392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ED20BCF8-BBF7-856D-075D-87895A1466F8}"/>
                  </a:ext>
                </a:extLst>
              </p:cNvPr>
              <p:cNvSpPr/>
              <p:nvPr/>
            </p:nvSpPr>
            <p:spPr>
              <a:xfrm>
                <a:off x="8373343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9399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103903</TotalTime>
  <Words>6154</Words>
  <Application>Microsoft Office PowerPoint</Application>
  <PresentationFormat>Widescreen</PresentationFormat>
  <Paragraphs>1362</Paragraphs>
  <Slides>131</Slides>
  <Notes>35</Notes>
  <HiddenSlides>28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PowerPoint Presentation</vt:lpstr>
      <vt:lpstr>PowerPoint Presentation</vt:lpstr>
      <vt:lpstr>The blood-feeding process</vt:lpstr>
      <vt:lpstr>The real blood-feeding process</vt:lpstr>
      <vt:lpstr>PowerPoint Presentation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contacts counted by entrance or exit?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sense for Pr⁡("contacted" 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156</cp:revision>
  <dcterms:created xsi:type="dcterms:W3CDTF">2024-06-14T19:36:46Z</dcterms:created>
  <dcterms:modified xsi:type="dcterms:W3CDTF">2025-02-19T14:52:38Z</dcterms:modified>
</cp:coreProperties>
</file>